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311598E-C937-4F06-B6A1-696516C39CB5}">
  <a:tblStyle styleId="{9311598E-C937-4F06-B6A1-696516C39CB5}"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4" Type="http://schemas.openxmlformats.org/officeDocument/2006/relationships/slide" Target="slides/slide8.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7.jpg"/><Relationship Id="rId10" Type="http://schemas.openxmlformats.org/officeDocument/2006/relationships/image" Target="../media/image11.jpg"/><Relationship Id="rId9" Type="http://schemas.openxmlformats.org/officeDocument/2006/relationships/image" Target="../media/image4.jpg"/><Relationship Id="rId5" Type="http://schemas.openxmlformats.org/officeDocument/2006/relationships/image" Target="../media/image3.jpg"/><Relationship Id="rId6" Type="http://schemas.openxmlformats.org/officeDocument/2006/relationships/image" Target="../media/image5.jpg"/><Relationship Id="rId7" Type="http://schemas.openxmlformats.org/officeDocument/2006/relationships/image" Target="../media/image15.jpg"/><Relationship Id="rId8"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1" Type="http://schemas.openxmlformats.org/officeDocument/2006/relationships/image" Target="../media/image22.jpg"/><Relationship Id="rId10" Type="http://schemas.openxmlformats.org/officeDocument/2006/relationships/image" Target="../media/image18.png"/><Relationship Id="rId13" Type="http://schemas.openxmlformats.org/officeDocument/2006/relationships/image" Target="../media/image21.png"/><Relationship Id="rId12"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9.jpg"/><Relationship Id="rId9" Type="http://schemas.openxmlformats.org/officeDocument/2006/relationships/image" Target="../media/image17.png"/><Relationship Id="rId1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6.jpg"/><Relationship Id="rId7" Type="http://schemas.openxmlformats.org/officeDocument/2006/relationships/image" Target="../media/image16.jpg"/><Relationship Id="rId8"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0" l="0" r="0" t="0"/>
          <a:stretch/>
        </p:blipFill>
        <p:spPr>
          <a:xfrm>
            <a:off x="22096" y="103627"/>
            <a:ext cx="5341992" cy="6701522"/>
          </a:xfrm>
          <a:prstGeom prst="rect">
            <a:avLst/>
          </a:prstGeom>
          <a:noFill/>
          <a:ln>
            <a:noFill/>
          </a:ln>
        </p:spPr>
      </p:pic>
      <p:sp>
        <p:nvSpPr>
          <p:cNvPr id="85" name="Google Shape;85;p13"/>
          <p:cNvSpPr txBox="1"/>
          <p:nvPr>
            <p:ph type="ctrTitle"/>
          </p:nvPr>
        </p:nvSpPr>
        <p:spPr>
          <a:xfrm>
            <a:off x="0" y="1"/>
            <a:ext cx="9144000" cy="1052735"/>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22222"/>
              <a:buFont typeface="Calibri"/>
              <a:buNone/>
            </a:pPr>
            <a:r>
              <a:rPr lang="it-IT">
                <a:solidFill>
                  <a:srgbClr val="FF0000"/>
                </a:solidFill>
              </a:rPr>
              <a:t>«Der singende Fisch»</a:t>
            </a:r>
            <a:br>
              <a:rPr lang="it-IT">
                <a:solidFill>
                  <a:srgbClr val="FF0000"/>
                </a:solidFill>
              </a:rPr>
            </a:br>
            <a:r>
              <a:rPr lang="it-IT" sz="3600">
                <a:solidFill>
                  <a:srgbClr val="FF0000"/>
                </a:solidFill>
              </a:rPr>
              <a:t>Bildbetrachtung</a:t>
            </a:r>
            <a:endParaRPr sz="3600">
              <a:solidFill>
                <a:srgbClr val="FF0000"/>
              </a:solidFill>
            </a:endParaRPr>
          </a:p>
        </p:txBody>
      </p:sp>
      <p:sp>
        <p:nvSpPr>
          <p:cNvPr id="86" name="Google Shape;86;p13"/>
          <p:cNvSpPr txBox="1"/>
          <p:nvPr>
            <p:ph idx="1" type="subTitle"/>
          </p:nvPr>
        </p:nvSpPr>
        <p:spPr>
          <a:xfrm>
            <a:off x="4788024" y="1196752"/>
            <a:ext cx="4355976" cy="5608396"/>
          </a:xfrm>
          <a:prstGeom prst="rect">
            <a:avLst/>
          </a:prstGeom>
          <a:noFill/>
          <a:ln>
            <a:noFill/>
          </a:ln>
        </p:spPr>
        <p:txBody>
          <a:bodyPr anchorCtr="0" anchor="t" bIns="45700" lIns="91425" spcFirstLastPara="1" rIns="91425" wrap="square" tIns="45700">
            <a:normAutofit fontScale="92500" lnSpcReduction="20000"/>
          </a:bodyPr>
          <a:lstStyle/>
          <a:p>
            <a:pPr indent="-514350" lvl="0" marL="514350" rtl="0" algn="just">
              <a:spcBef>
                <a:spcPts val="0"/>
              </a:spcBef>
              <a:spcAft>
                <a:spcPts val="0"/>
              </a:spcAft>
              <a:buClr>
                <a:schemeClr val="dk1"/>
              </a:buClr>
              <a:buSzPct val="100000"/>
              <a:buAutoNum type="arabicPeriod"/>
            </a:pPr>
            <a:r>
              <a:rPr b="1" lang="it-IT">
                <a:solidFill>
                  <a:schemeClr val="dk1"/>
                </a:solidFill>
              </a:rPr>
              <a:t>Schwimmt der Fisch?</a:t>
            </a:r>
            <a:endParaRPr/>
          </a:p>
          <a:p>
            <a:pPr indent="0" lvl="0" marL="0" rtl="0" algn="just">
              <a:spcBef>
                <a:spcPts val="592"/>
              </a:spcBef>
              <a:spcAft>
                <a:spcPts val="0"/>
              </a:spcAft>
              <a:buClr>
                <a:schemeClr val="dk1"/>
              </a:buClr>
              <a:buSzPct val="100000"/>
              <a:buNone/>
            </a:pPr>
            <a:r>
              <a:rPr lang="it-IT">
                <a:solidFill>
                  <a:schemeClr val="dk1"/>
                </a:solidFill>
              </a:rPr>
              <a:t>Nein, er schwimmt nicht, Er steht.</a:t>
            </a:r>
            <a:endParaRPr/>
          </a:p>
          <a:p>
            <a:pPr indent="0" lvl="0" marL="0" rtl="0" algn="just">
              <a:spcBef>
                <a:spcPts val="592"/>
              </a:spcBef>
              <a:spcAft>
                <a:spcPts val="0"/>
              </a:spcAft>
              <a:buClr>
                <a:schemeClr val="dk1"/>
              </a:buClr>
              <a:buSzPct val="100000"/>
              <a:buNone/>
            </a:pPr>
            <a:r>
              <a:rPr b="1" lang="it-IT">
                <a:solidFill>
                  <a:schemeClr val="dk1"/>
                </a:solidFill>
              </a:rPr>
              <a:t>2. Wie ist sein Maul?</a:t>
            </a:r>
            <a:endParaRPr/>
          </a:p>
          <a:p>
            <a:pPr indent="0" lvl="0" marL="0" rtl="0" algn="just">
              <a:spcBef>
                <a:spcPts val="592"/>
              </a:spcBef>
              <a:spcAft>
                <a:spcPts val="0"/>
              </a:spcAft>
              <a:buClr>
                <a:schemeClr val="dk1"/>
              </a:buClr>
              <a:buSzPct val="100000"/>
              <a:buNone/>
            </a:pPr>
            <a:r>
              <a:rPr lang="it-IT">
                <a:solidFill>
                  <a:schemeClr val="dk1"/>
                </a:solidFill>
              </a:rPr>
              <a:t>Es ist groß und offen.</a:t>
            </a:r>
            <a:endParaRPr/>
          </a:p>
          <a:p>
            <a:pPr indent="0" lvl="0" marL="0" rtl="0" algn="just">
              <a:spcBef>
                <a:spcPts val="592"/>
              </a:spcBef>
              <a:spcAft>
                <a:spcPts val="0"/>
              </a:spcAft>
              <a:buClr>
                <a:schemeClr val="dk1"/>
              </a:buClr>
              <a:buSzPct val="100000"/>
              <a:buNone/>
            </a:pPr>
            <a:r>
              <a:rPr b="1" lang="it-IT">
                <a:solidFill>
                  <a:schemeClr val="dk1"/>
                </a:solidFill>
              </a:rPr>
              <a:t>3. Warum? </a:t>
            </a:r>
            <a:r>
              <a:rPr lang="it-IT">
                <a:solidFill>
                  <a:schemeClr val="dk1"/>
                </a:solidFill>
              </a:rPr>
              <a:t>Er singt.</a:t>
            </a:r>
            <a:endParaRPr/>
          </a:p>
          <a:p>
            <a:pPr indent="0" lvl="0" marL="0" rtl="0" algn="just">
              <a:spcBef>
                <a:spcPts val="592"/>
              </a:spcBef>
              <a:spcAft>
                <a:spcPts val="0"/>
              </a:spcAft>
              <a:buClr>
                <a:schemeClr val="dk1"/>
              </a:buClr>
              <a:buSzPct val="100000"/>
              <a:buNone/>
            </a:pPr>
            <a:r>
              <a:rPr lang="it-IT">
                <a:solidFill>
                  <a:schemeClr val="dk1"/>
                </a:solidFill>
              </a:rPr>
              <a:t>4. </a:t>
            </a:r>
            <a:r>
              <a:rPr b="1" lang="it-IT">
                <a:solidFill>
                  <a:schemeClr val="dk1"/>
                </a:solidFill>
              </a:rPr>
              <a:t>Was können die unterschiedlichen bunten Zeichen (Punkte, Striche, Wirbel, Sterne) darstellen? </a:t>
            </a:r>
            <a:endParaRPr/>
          </a:p>
          <a:p>
            <a:pPr indent="0" lvl="0" marL="0" rtl="0" algn="just">
              <a:spcBef>
                <a:spcPts val="592"/>
              </a:spcBef>
              <a:spcAft>
                <a:spcPts val="0"/>
              </a:spcAft>
              <a:buClr>
                <a:schemeClr val="dk1"/>
              </a:buClr>
              <a:buSzPct val="100000"/>
              <a:buNone/>
            </a:pPr>
            <a:r>
              <a:rPr lang="it-IT">
                <a:solidFill>
                  <a:schemeClr val="dk1"/>
                </a:solidFill>
              </a:rPr>
              <a:t>Sie können die Musik (die Klänge) darstellen.</a:t>
            </a:r>
            <a:endParaRPr b="1">
              <a:solidFill>
                <a:schemeClr val="dk1"/>
              </a:solidFill>
            </a:endParaRPr>
          </a:p>
        </p:txBody>
      </p:sp>
    </p:spTree>
  </p:cSld>
  <p:clrMapOvr>
    <a:masterClrMapping/>
  </p:clrMapOvr>
  <mc:AlternateContent>
    <mc:Choice Requires="p14">
      <p:transition spd="slow" p14:dur="12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0" st="0"/>
                                            </p:txEl>
                                          </p:spTgt>
                                        </p:tgtEl>
                                        <p:attrNameLst>
                                          <p:attrName>style.visibility</p:attrName>
                                        </p:attrNameLst>
                                      </p:cBhvr>
                                      <p:to>
                                        <p:strVal val="visible"/>
                                      </p:to>
                                    </p:set>
                                    <p:animEffect filter="fade" transition="in">
                                      <p:cBhvr>
                                        <p:cTn dur="1000"/>
                                        <p:tgtEl>
                                          <p:spTgt spid="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1" st="1"/>
                                            </p:txEl>
                                          </p:spTgt>
                                        </p:tgtEl>
                                        <p:attrNameLst>
                                          <p:attrName>style.visibility</p:attrName>
                                        </p:attrNameLst>
                                      </p:cBhvr>
                                      <p:to>
                                        <p:strVal val="visible"/>
                                      </p:to>
                                    </p:set>
                                    <p:animEffect filter="fade" transition="in">
                                      <p:cBhvr>
                                        <p:cTn dur="1000"/>
                                        <p:tgtEl>
                                          <p:spTgt spid="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2" st="2"/>
                                            </p:txEl>
                                          </p:spTgt>
                                        </p:tgtEl>
                                        <p:attrNameLst>
                                          <p:attrName>style.visibility</p:attrName>
                                        </p:attrNameLst>
                                      </p:cBhvr>
                                      <p:to>
                                        <p:strVal val="visible"/>
                                      </p:to>
                                    </p:set>
                                    <p:animEffect filter="fade" transition="in">
                                      <p:cBhvr>
                                        <p:cTn dur="1000"/>
                                        <p:tgtEl>
                                          <p:spTgt spid="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3" st="3"/>
                                            </p:txEl>
                                          </p:spTgt>
                                        </p:tgtEl>
                                        <p:attrNameLst>
                                          <p:attrName>style.visibility</p:attrName>
                                        </p:attrNameLst>
                                      </p:cBhvr>
                                      <p:to>
                                        <p:strVal val="visible"/>
                                      </p:to>
                                    </p:set>
                                    <p:animEffect filter="fade" transition="in">
                                      <p:cBhvr>
                                        <p:cTn dur="1000"/>
                                        <p:tgtEl>
                                          <p:spTgt spid="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4" st="4"/>
                                            </p:txEl>
                                          </p:spTgt>
                                        </p:tgtEl>
                                        <p:attrNameLst>
                                          <p:attrName>style.visibility</p:attrName>
                                        </p:attrNameLst>
                                      </p:cBhvr>
                                      <p:to>
                                        <p:strVal val="visible"/>
                                      </p:to>
                                    </p:set>
                                    <p:animEffect filter="fade" transition="in">
                                      <p:cBhvr>
                                        <p:cTn dur="1000"/>
                                        <p:tgtEl>
                                          <p:spTgt spid="8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5" st="5"/>
                                            </p:txEl>
                                          </p:spTgt>
                                        </p:tgtEl>
                                        <p:attrNameLst>
                                          <p:attrName>style.visibility</p:attrName>
                                        </p:attrNameLst>
                                      </p:cBhvr>
                                      <p:to>
                                        <p:strVal val="visible"/>
                                      </p:to>
                                    </p:set>
                                    <p:animEffect filter="fade" transition="in">
                                      <p:cBhvr>
                                        <p:cTn dur="1000"/>
                                        <p:tgtEl>
                                          <p:spTgt spid="8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6" st="6"/>
                                            </p:txEl>
                                          </p:spTgt>
                                        </p:tgtEl>
                                        <p:attrNameLst>
                                          <p:attrName>style.visibility</p:attrName>
                                        </p:attrNameLst>
                                      </p:cBhvr>
                                      <p:to>
                                        <p:strVal val="visible"/>
                                      </p:to>
                                    </p:set>
                                    <p:animEffect filter="fade" transition="in">
                                      <p:cBhvr>
                                        <p:cTn dur="1000"/>
                                        <p:tgtEl>
                                          <p:spTgt spid="8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4"/>
          <p:cNvPicPr preferRelativeResize="0"/>
          <p:nvPr/>
        </p:nvPicPr>
        <p:blipFill rotWithShape="1">
          <a:blip r:embed="rId3">
            <a:alphaModFix/>
          </a:blip>
          <a:srcRect b="0" l="0" r="0" t="0"/>
          <a:stretch/>
        </p:blipFill>
        <p:spPr>
          <a:xfrm>
            <a:off x="5316793" y="4556263"/>
            <a:ext cx="1080120" cy="920844"/>
          </a:xfrm>
          <a:prstGeom prst="rect">
            <a:avLst/>
          </a:prstGeom>
          <a:noFill/>
          <a:ln>
            <a:noFill/>
          </a:ln>
        </p:spPr>
      </p:pic>
      <p:pic>
        <p:nvPicPr>
          <p:cNvPr id="92" name="Google Shape;92;p14"/>
          <p:cNvPicPr preferRelativeResize="0"/>
          <p:nvPr/>
        </p:nvPicPr>
        <p:blipFill rotWithShape="1">
          <a:blip r:embed="rId4">
            <a:alphaModFix/>
          </a:blip>
          <a:srcRect b="0" l="0" r="0" t="0"/>
          <a:stretch/>
        </p:blipFill>
        <p:spPr>
          <a:xfrm>
            <a:off x="6494614" y="4665753"/>
            <a:ext cx="1401196" cy="638358"/>
          </a:xfrm>
          <a:prstGeom prst="rect">
            <a:avLst/>
          </a:prstGeom>
          <a:noFill/>
          <a:ln>
            <a:noFill/>
          </a:ln>
        </p:spPr>
      </p:pic>
      <p:pic>
        <p:nvPicPr>
          <p:cNvPr id="93" name="Google Shape;93;p14"/>
          <p:cNvPicPr preferRelativeResize="0"/>
          <p:nvPr/>
        </p:nvPicPr>
        <p:blipFill rotWithShape="1">
          <a:blip r:embed="rId5">
            <a:alphaModFix/>
          </a:blip>
          <a:srcRect b="60163" l="10103" r="72622" t="26065"/>
          <a:stretch/>
        </p:blipFill>
        <p:spPr>
          <a:xfrm>
            <a:off x="1288118" y="2035104"/>
            <a:ext cx="640080" cy="640080"/>
          </a:xfrm>
          <a:prstGeom prst="rect">
            <a:avLst/>
          </a:prstGeom>
          <a:noFill/>
          <a:ln>
            <a:noFill/>
          </a:ln>
        </p:spPr>
      </p:pic>
      <p:pic>
        <p:nvPicPr>
          <p:cNvPr id="94" name="Google Shape;94;p14"/>
          <p:cNvPicPr preferRelativeResize="0"/>
          <p:nvPr/>
        </p:nvPicPr>
        <p:blipFill rotWithShape="1">
          <a:blip r:embed="rId6">
            <a:alphaModFix/>
          </a:blip>
          <a:srcRect b="0" l="0" r="0" t="0"/>
          <a:stretch/>
        </p:blipFill>
        <p:spPr>
          <a:xfrm>
            <a:off x="6084168" y="3122612"/>
            <a:ext cx="1068554" cy="702078"/>
          </a:xfrm>
          <a:prstGeom prst="rect">
            <a:avLst/>
          </a:prstGeom>
          <a:noFill/>
          <a:ln>
            <a:noFill/>
          </a:ln>
        </p:spPr>
      </p:pic>
      <p:pic>
        <p:nvPicPr>
          <p:cNvPr id="95" name="Google Shape;95;p14"/>
          <p:cNvPicPr preferRelativeResize="0"/>
          <p:nvPr/>
        </p:nvPicPr>
        <p:blipFill rotWithShape="1">
          <a:blip r:embed="rId7">
            <a:alphaModFix/>
          </a:blip>
          <a:srcRect b="0" l="0" r="0" t="0"/>
          <a:stretch/>
        </p:blipFill>
        <p:spPr>
          <a:xfrm>
            <a:off x="7524328" y="3122610"/>
            <a:ext cx="1024791" cy="768593"/>
          </a:xfrm>
          <a:prstGeom prst="rect">
            <a:avLst/>
          </a:prstGeom>
          <a:noFill/>
          <a:ln>
            <a:noFill/>
          </a:ln>
        </p:spPr>
      </p:pic>
      <p:pic>
        <p:nvPicPr>
          <p:cNvPr id="96" name="Google Shape;96;p14"/>
          <p:cNvPicPr preferRelativeResize="0"/>
          <p:nvPr/>
        </p:nvPicPr>
        <p:blipFill rotWithShape="1">
          <a:blip r:embed="rId8">
            <a:alphaModFix/>
          </a:blip>
          <a:srcRect b="0" l="0" r="0" t="0"/>
          <a:stretch/>
        </p:blipFill>
        <p:spPr>
          <a:xfrm>
            <a:off x="8172400" y="2036668"/>
            <a:ext cx="849823" cy="638516"/>
          </a:xfrm>
          <a:prstGeom prst="rect">
            <a:avLst/>
          </a:prstGeom>
          <a:noFill/>
          <a:ln>
            <a:noFill/>
          </a:ln>
        </p:spPr>
      </p:pic>
      <p:sp>
        <p:nvSpPr>
          <p:cNvPr id="97" name="Google Shape;97;p14"/>
          <p:cNvSpPr txBox="1"/>
          <p:nvPr>
            <p:ph type="title"/>
          </p:nvPr>
        </p:nvSpPr>
        <p:spPr>
          <a:xfrm>
            <a:off x="367711" y="116632"/>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lang="it-IT" sz="4000">
                <a:solidFill>
                  <a:srgbClr val="FF0000"/>
                </a:solidFill>
              </a:rPr>
              <a:t>Wir versuchen diese bunten Zeichen in Musik umzusetzen.</a:t>
            </a:r>
            <a:endParaRPr sz="4000">
              <a:solidFill>
                <a:srgbClr val="FF0000"/>
              </a:solidFill>
            </a:endParaRPr>
          </a:p>
        </p:txBody>
      </p:sp>
      <p:pic>
        <p:nvPicPr>
          <p:cNvPr id="98" name="Google Shape;98;p14"/>
          <p:cNvPicPr preferRelativeResize="0"/>
          <p:nvPr/>
        </p:nvPicPr>
        <p:blipFill rotWithShape="1">
          <a:blip r:embed="rId5">
            <a:alphaModFix/>
          </a:blip>
          <a:srcRect b="67211" l="43419" r="36427" t="11312"/>
          <a:stretch/>
        </p:blipFill>
        <p:spPr>
          <a:xfrm>
            <a:off x="1295738" y="2674522"/>
            <a:ext cx="746760" cy="998240"/>
          </a:xfrm>
          <a:prstGeom prst="rect">
            <a:avLst/>
          </a:prstGeom>
          <a:noFill/>
          <a:ln>
            <a:noFill/>
          </a:ln>
        </p:spPr>
      </p:pic>
      <p:graphicFrame>
        <p:nvGraphicFramePr>
          <p:cNvPr id="99" name="Google Shape;99;p14"/>
          <p:cNvGraphicFramePr/>
          <p:nvPr/>
        </p:nvGraphicFramePr>
        <p:xfrm>
          <a:off x="11872" y="1484784"/>
          <a:ext cx="3000000" cy="3000000"/>
        </p:xfrm>
        <a:graphic>
          <a:graphicData uri="http://schemas.openxmlformats.org/drawingml/2006/table">
            <a:tbl>
              <a:tblPr bandRow="1" firstRow="1">
                <a:noFill/>
                <a:tableStyleId>{9311598E-C937-4F06-B6A1-696516C39CB5}</a:tableStyleId>
              </a:tblPr>
              <a:tblGrid>
                <a:gridCol w="2183875"/>
                <a:gridCol w="2952325"/>
                <a:gridCol w="4007800"/>
              </a:tblGrid>
              <a:tr h="370850">
                <a:tc>
                  <a:txBody>
                    <a:bodyPr/>
                    <a:lstStyle/>
                    <a:p>
                      <a:pPr indent="0" lvl="0" marL="0" marR="0" rtl="0" algn="ctr">
                        <a:spcBef>
                          <a:spcPts val="0"/>
                        </a:spcBef>
                        <a:spcAft>
                          <a:spcPts val="0"/>
                        </a:spcAft>
                        <a:buNone/>
                      </a:pPr>
                      <a:r>
                        <a:rPr lang="it-IT" sz="3200" u="none" cap="none" strike="noStrike"/>
                        <a:t>Zeichen</a:t>
                      </a:r>
                      <a:endParaRPr sz="3200" u="none" cap="none" strike="noStrike">
                        <a:solidFill>
                          <a:srgbClr val="00B050"/>
                        </a:solidFill>
                      </a:endParaRPr>
                    </a:p>
                  </a:txBody>
                  <a:tcPr marT="45725" marB="45725" marR="91450" marL="91450" anchor="ctr">
                    <a:solidFill>
                      <a:srgbClr val="FFFF00"/>
                    </a:solidFill>
                  </a:tcPr>
                </a:tc>
                <a:tc>
                  <a:txBody>
                    <a:bodyPr/>
                    <a:lstStyle/>
                    <a:p>
                      <a:pPr indent="0" lvl="0" marL="0" marR="0" rtl="0" algn="ctr">
                        <a:spcBef>
                          <a:spcPts val="0"/>
                        </a:spcBef>
                        <a:spcAft>
                          <a:spcPts val="0"/>
                        </a:spcAft>
                        <a:buNone/>
                      </a:pPr>
                      <a:r>
                        <a:rPr lang="it-IT" sz="3200" u="none" cap="none" strike="noStrike"/>
                        <a:t>Klänge</a:t>
                      </a:r>
                      <a:endParaRPr sz="3200" u="none" cap="none" strike="noStrike"/>
                    </a:p>
                  </a:txBody>
                  <a:tcPr marT="45725" marB="45725" marR="91450" marL="91450" anchor="ctr">
                    <a:solidFill>
                      <a:srgbClr val="FFFF00"/>
                    </a:solidFill>
                  </a:tcPr>
                </a:tc>
                <a:tc>
                  <a:txBody>
                    <a:bodyPr/>
                    <a:lstStyle/>
                    <a:p>
                      <a:pPr indent="0" lvl="0" marL="0" marR="0" rtl="0" algn="ctr">
                        <a:spcBef>
                          <a:spcPts val="0"/>
                        </a:spcBef>
                        <a:spcAft>
                          <a:spcPts val="0"/>
                        </a:spcAft>
                        <a:buNone/>
                      </a:pPr>
                      <a:r>
                        <a:rPr lang="it-IT" sz="3200" u="none" cap="none" strike="noStrike"/>
                        <a:t>Instrumente</a:t>
                      </a:r>
                      <a:endParaRPr sz="3200" u="none" cap="none" strike="noStrike"/>
                    </a:p>
                  </a:txBody>
                  <a:tcPr marT="45725" marB="45725" marR="91450" marL="91450" anchor="ctr">
                    <a:solidFill>
                      <a:srgbClr val="FFFF00"/>
                    </a:solidFill>
                  </a:tcPr>
                </a:tc>
              </a:tr>
              <a:tr h="370850">
                <a:tc>
                  <a:txBody>
                    <a:bodyPr/>
                    <a:lstStyle/>
                    <a:p>
                      <a:pPr indent="0" lvl="0" marL="0" marR="0" rtl="0" algn="l">
                        <a:spcBef>
                          <a:spcPts val="0"/>
                        </a:spcBef>
                        <a:spcAft>
                          <a:spcPts val="0"/>
                        </a:spcAft>
                        <a:buNone/>
                      </a:pPr>
                      <a:r>
                        <a:rPr lang="it-IT" sz="3200" u="none" cap="none" strike="noStrike"/>
                        <a:t>Punkt</a:t>
                      </a:r>
                      <a:endParaRPr sz="3200" u="none" cap="none" strike="noStrike"/>
                    </a:p>
                  </a:txBody>
                  <a:tcPr marT="45725" marB="45725" marR="91450" marL="91450" anchor="ctr"/>
                </a:tc>
                <a:tc>
                  <a:txBody>
                    <a:bodyPr/>
                    <a:lstStyle/>
                    <a:p>
                      <a:pPr indent="0" lvl="0" marL="0" marR="0" rtl="0" algn="ctr">
                        <a:spcBef>
                          <a:spcPts val="0"/>
                        </a:spcBef>
                        <a:spcAft>
                          <a:spcPts val="0"/>
                        </a:spcAft>
                        <a:buNone/>
                      </a:pPr>
                      <a:r>
                        <a:rPr lang="it-IT" sz="3200" u="none" cap="none" strike="noStrike"/>
                        <a:t>Punktklang</a:t>
                      </a:r>
                      <a:endParaRPr sz="3200" u="none" cap="none" strike="noStrike"/>
                    </a:p>
                  </a:txBody>
                  <a:tcPr marT="45725" marB="45725" marR="91450" marL="91450" anchor="ctr"/>
                </a:tc>
                <a:tc>
                  <a:txBody>
                    <a:bodyPr/>
                    <a:lstStyle/>
                    <a:p>
                      <a:pPr indent="0" lvl="0" marL="0" marR="0" rtl="0" algn="ctr">
                        <a:spcBef>
                          <a:spcPts val="0"/>
                        </a:spcBef>
                        <a:spcAft>
                          <a:spcPts val="0"/>
                        </a:spcAft>
                        <a:buNone/>
                      </a:pPr>
                      <a:r>
                        <a:rPr lang="it-IT" sz="3200" u="none" cap="none" strike="noStrike"/>
                        <a:t>Klanghölzer</a:t>
                      </a:r>
                      <a:endParaRPr sz="3200" u="none" cap="none" strike="noStrike"/>
                    </a:p>
                  </a:txBody>
                  <a:tcPr marT="45725" marB="45725" marR="91450" marL="91450" anchor="ctr"/>
                </a:tc>
              </a:tr>
              <a:tr h="497950">
                <a:tc>
                  <a:txBody>
                    <a:bodyPr/>
                    <a:lstStyle/>
                    <a:p>
                      <a:pPr indent="0" lvl="0" marL="0" marR="0" rtl="0" algn="l">
                        <a:spcBef>
                          <a:spcPts val="0"/>
                        </a:spcBef>
                        <a:spcAft>
                          <a:spcPts val="0"/>
                        </a:spcAft>
                        <a:buNone/>
                      </a:pPr>
                      <a:r>
                        <a:rPr lang="it-IT" sz="3200" u="none" cap="none" strike="noStrike"/>
                        <a:t>Wirbel</a:t>
                      </a:r>
                      <a:endParaRPr sz="3200" u="none" cap="none" strike="noStrike"/>
                    </a:p>
                  </a:txBody>
                  <a:tcPr marT="45725" marB="45725" marR="91450" marL="91450" anchor="ctr"/>
                </a:tc>
                <a:tc>
                  <a:txBody>
                    <a:bodyPr/>
                    <a:lstStyle/>
                    <a:p>
                      <a:pPr indent="0" lvl="0" marL="0" marR="0" rtl="0" algn="ctr">
                        <a:spcBef>
                          <a:spcPts val="0"/>
                        </a:spcBef>
                        <a:spcAft>
                          <a:spcPts val="0"/>
                        </a:spcAft>
                        <a:buNone/>
                      </a:pPr>
                      <a:r>
                        <a:rPr lang="it-IT" sz="3200" u="none" cap="none" strike="noStrike"/>
                        <a:t>Wirbelklang</a:t>
                      </a:r>
                      <a:endParaRPr sz="3200" u="none" cap="none" strike="noStrike"/>
                    </a:p>
                  </a:txBody>
                  <a:tcPr marT="45725" marB="45725" marR="91450" marL="91450" anchor="ctr"/>
                </a:tc>
                <a:tc>
                  <a:txBody>
                    <a:bodyPr/>
                    <a:lstStyle/>
                    <a:p>
                      <a:pPr indent="0" lvl="0" marL="0" marR="0" rtl="0" algn="ctr">
                        <a:spcBef>
                          <a:spcPts val="0"/>
                        </a:spcBef>
                        <a:spcAft>
                          <a:spcPts val="0"/>
                        </a:spcAft>
                        <a:buNone/>
                      </a:pPr>
                      <a:r>
                        <a:rPr lang="it-IT" sz="3200" u="none" cap="none" strike="noStrike"/>
                        <a:t>Schellenkranz, Rasseln</a:t>
                      </a:r>
                      <a:endParaRPr sz="3200" u="none" cap="none" strike="noStrike"/>
                    </a:p>
                    <a:p>
                      <a:pPr indent="0" lvl="0" marL="0" marR="0" rtl="0" algn="ctr">
                        <a:spcBef>
                          <a:spcPts val="0"/>
                        </a:spcBef>
                        <a:spcAft>
                          <a:spcPts val="0"/>
                        </a:spcAft>
                        <a:buNone/>
                      </a:pPr>
                      <a:r>
                        <a:t/>
                      </a:r>
                      <a:endParaRPr sz="3200" u="none" cap="none" strike="noStrike"/>
                    </a:p>
                  </a:txBody>
                  <a:tcPr marT="45725" marB="45725" marR="91450" marL="91450" anchor="ctr"/>
                </a:tc>
              </a:tr>
              <a:tr h="1575000">
                <a:tc>
                  <a:txBody>
                    <a:bodyPr/>
                    <a:lstStyle/>
                    <a:p>
                      <a:pPr indent="0" lvl="0" marL="0" marR="0" rtl="0" algn="l">
                        <a:spcBef>
                          <a:spcPts val="0"/>
                        </a:spcBef>
                        <a:spcAft>
                          <a:spcPts val="0"/>
                        </a:spcAft>
                        <a:buNone/>
                      </a:pPr>
                      <a:r>
                        <a:rPr lang="it-IT" sz="3200" u="none" cap="none" strike="noStrike"/>
                        <a:t>Strich</a:t>
                      </a:r>
                      <a:endParaRPr sz="3200" u="none" cap="none" strike="noStrike"/>
                    </a:p>
                  </a:txBody>
                  <a:tcPr marT="45725" marB="45725" marR="91450" marL="91450" anchor="ctr"/>
                </a:tc>
                <a:tc>
                  <a:txBody>
                    <a:bodyPr/>
                    <a:lstStyle/>
                    <a:p>
                      <a:pPr indent="0" lvl="0" marL="0" marR="0" rtl="0" algn="ctr">
                        <a:spcBef>
                          <a:spcPts val="0"/>
                        </a:spcBef>
                        <a:spcAft>
                          <a:spcPts val="0"/>
                        </a:spcAft>
                        <a:buNone/>
                      </a:pPr>
                      <a:r>
                        <a:t/>
                      </a:r>
                      <a:endParaRPr sz="3200" u="none" cap="none" strike="noStrike"/>
                    </a:p>
                    <a:p>
                      <a:pPr indent="0" lvl="0" marL="0" marR="0" rtl="0" algn="ctr">
                        <a:spcBef>
                          <a:spcPts val="0"/>
                        </a:spcBef>
                        <a:spcAft>
                          <a:spcPts val="0"/>
                        </a:spcAft>
                        <a:buNone/>
                      </a:pPr>
                      <a:r>
                        <a:rPr lang="it-IT" sz="3200" u="none" cap="none" strike="noStrike"/>
                        <a:t>Gleitklang</a:t>
                      </a:r>
                      <a:endParaRPr sz="3200" u="none" cap="none" strike="noStrike"/>
                    </a:p>
                    <a:p>
                      <a:pPr indent="0" lvl="0" marL="0" marR="0" rtl="0" algn="ctr">
                        <a:spcBef>
                          <a:spcPts val="0"/>
                        </a:spcBef>
                        <a:spcAft>
                          <a:spcPts val="0"/>
                        </a:spcAft>
                        <a:buNone/>
                      </a:pPr>
                      <a:r>
                        <a:t/>
                      </a:r>
                      <a:endParaRPr sz="3200" u="none" cap="none" strike="noStrike"/>
                    </a:p>
                    <a:p>
                      <a:pPr indent="0" lvl="0" marL="0" marR="0" rtl="0" algn="ctr">
                        <a:spcBef>
                          <a:spcPts val="0"/>
                        </a:spcBef>
                        <a:spcAft>
                          <a:spcPts val="0"/>
                        </a:spcAft>
                        <a:buNone/>
                      </a:pPr>
                      <a:r>
                        <a:rPr lang="it-IT" sz="3200" u="none" cap="none" strike="noStrike"/>
                        <a:t>Schwebeklang</a:t>
                      </a:r>
                      <a:endParaRPr sz="3200" u="none" cap="none" strike="noStrike"/>
                    </a:p>
                  </a:txBody>
                  <a:tcPr marT="45725" marB="45725" marR="91450" marL="91450"/>
                </a:tc>
                <a:tc>
                  <a:txBody>
                    <a:bodyPr/>
                    <a:lstStyle/>
                    <a:p>
                      <a:pPr indent="0" lvl="0" marL="0" marR="0" rtl="0" algn="ctr">
                        <a:spcBef>
                          <a:spcPts val="0"/>
                        </a:spcBef>
                        <a:spcAft>
                          <a:spcPts val="0"/>
                        </a:spcAft>
                        <a:buNone/>
                      </a:pPr>
                      <a:r>
                        <a:t/>
                      </a:r>
                      <a:endParaRPr sz="3200" u="none" cap="none" strike="noStrike"/>
                    </a:p>
                    <a:p>
                      <a:pPr indent="0" lvl="0" marL="0" marR="0" rtl="0" algn="ctr">
                        <a:spcBef>
                          <a:spcPts val="0"/>
                        </a:spcBef>
                        <a:spcAft>
                          <a:spcPts val="0"/>
                        </a:spcAft>
                        <a:buNone/>
                      </a:pPr>
                      <a:r>
                        <a:rPr lang="it-IT" sz="3200" u="none" cap="none" strike="noStrike"/>
                        <a:t>Xylofon, Glockenspiel</a:t>
                      </a:r>
                      <a:endParaRPr/>
                    </a:p>
                    <a:p>
                      <a:pPr indent="0" lvl="0" marL="0" marR="0" rtl="0" algn="ctr">
                        <a:spcBef>
                          <a:spcPts val="0"/>
                        </a:spcBef>
                        <a:spcAft>
                          <a:spcPts val="0"/>
                        </a:spcAft>
                        <a:buNone/>
                      </a:pPr>
                      <a:r>
                        <a:t/>
                      </a:r>
                      <a:endParaRPr sz="3200" u="none" cap="none" strike="noStrike"/>
                    </a:p>
                    <a:p>
                      <a:pPr indent="0" lvl="0" marL="0" marR="0" rtl="0" algn="ctr">
                        <a:spcBef>
                          <a:spcPts val="0"/>
                        </a:spcBef>
                        <a:spcAft>
                          <a:spcPts val="0"/>
                        </a:spcAft>
                        <a:buNone/>
                      </a:pPr>
                      <a:r>
                        <a:rPr lang="it-IT" sz="3200" u="none" cap="none" strike="noStrike"/>
                        <a:t>Triangel, Becken</a:t>
                      </a:r>
                      <a:endParaRPr sz="3200" u="none" cap="none" strike="noStrike"/>
                    </a:p>
                    <a:p>
                      <a:pPr indent="0" lvl="0" marL="0" marR="0" rtl="0" algn="ctr">
                        <a:spcBef>
                          <a:spcPts val="0"/>
                        </a:spcBef>
                        <a:spcAft>
                          <a:spcPts val="0"/>
                        </a:spcAft>
                        <a:buNone/>
                      </a:pPr>
                      <a:r>
                        <a:t/>
                      </a:r>
                      <a:endParaRPr sz="3200" u="none" cap="none" strike="noStrike"/>
                    </a:p>
                    <a:p>
                      <a:pPr indent="0" lvl="0" marL="0" marR="0" rtl="0" algn="ctr">
                        <a:spcBef>
                          <a:spcPts val="0"/>
                        </a:spcBef>
                        <a:spcAft>
                          <a:spcPts val="0"/>
                        </a:spcAft>
                        <a:buNone/>
                      </a:pPr>
                      <a:r>
                        <a:t/>
                      </a:r>
                      <a:endParaRPr sz="3200" u="none" cap="none" strike="noStrike"/>
                    </a:p>
                  </a:txBody>
                  <a:tcPr marT="45725" marB="45725" marR="91450" marL="91450" anchor="ctr"/>
                </a:tc>
              </a:tr>
            </a:tbl>
          </a:graphicData>
        </a:graphic>
      </p:graphicFrame>
      <p:pic>
        <p:nvPicPr>
          <p:cNvPr id="100" name="Google Shape;100;p14"/>
          <p:cNvPicPr preferRelativeResize="0"/>
          <p:nvPr/>
        </p:nvPicPr>
        <p:blipFill rotWithShape="1">
          <a:blip r:embed="rId5">
            <a:alphaModFix/>
          </a:blip>
          <a:srcRect b="70983" l="11747" r="65630" t="9672"/>
          <a:stretch/>
        </p:blipFill>
        <p:spPr>
          <a:xfrm>
            <a:off x="1250018" y="4085772"/>
            <a:ext cx="838200" cy="899160"/>
          </a:xfrm>
          <a:prstGeom prst="rect">
            <a:avLst/>
          </a:prstGeom>
          <a:noFill/>
          <a:ln>
            <a:noFill/>
          </a:ln>
        </p:spPr>
      </p:pic>
      <p:pic>
        <p:nvPicPr>
          <p:cNvPr id="101" name="Google Shape;101;p14"/>
          <p:cNvPicPr preferRelativeResize="0"/>
          <p:nvPr/>
        </p:nvPicPr>
        <p:blipFill rotWithShape="1">
          <a:blip r:embed="rId5">
            <a:alphaModFix/>
          </a:blip>
          <a:srcRect b="43443" l="62339" r="13393" t="48687"/>
          <a:stretch/>
        </p:blipFill>
        <p:spPr>
          <a:xfrm>
            <a:off x="1284597" y="5329725"/>
            <a:ext cx="899160" cy="365760"/>
          </a:xfrm>
          <a:prstGeom prst="rect">
            <a:avLst/>
          </a:prstGeom>
          <a:noFill/>
          <a:ln>
            <a:noFill/>
          </a:ln>
        </p:spPr>
      </p:pic>
      <p:pic>
        <p:nvPicPr>
          <p:cNvPr id="102" name="Google Shape;102;p14"/>
          <p:cNvPicPr preferRelativeResize="0"/>
          <p:nvPr/>
        </p:nvPicPr>
        <p:blipFill rotWithShape="1">
          <a:blip r:embed="rId9">
            <a:alphaModFix/>
          </a:blip>
          <a:srcRect b="0" l="0" r="0" t="0"/>
          <a:stretch/>
        </p:blipFill>
        <p:spPr>
          <a:xfrm>
            <a:off x="7477795" y="5695485"/>
            <a:ext cx="836031" cy="836031"/>
          </a:xfrm>
          <a:prstGeom prst="rect">
            <a:avLst/>
          </a:prstGeom>
          <a:noFill/>
          <a:ln>
            <a:noFill/>
          </a:ln>
        </p:spPr>
      </p:pic>
      <p:pic>
        <p:nvPicPr>
          <p:cNvPr id="103" name="Google Shape;103;p14"/>
          <p:cNvPicPr preferRelativeResize="0"/>
          <p:nvPr/>
        </p:nvPicPr>
        <p:blipFill rotWithShape="1">
          <a:blip r:embed="rId10">
            <a:alphaModFix/>
          </a:blip>
          <a:srcRect b="0" l="0" r="0" t="0"/>
          <a:stretch/>
        </p:blipFill>
        <p:spPr>
          <a:xfrm>
            <a:off x="5986466" y="5703053"/>
            <a:ext cx="820894" cy="820894"/>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5"/>
          <p:cNvPicPr preferRelativeResize="0"/>
          <p:nvPr/>
        </p:nvPicPr>
        <p:blipFill rotWithShape="1">
          <a:blip r:embed="rId3">
            <a:alphaModFix/>
          </a:blip>
          <a:srcRect b="0" l="0" r="0" t="0"/>
          <a:stretch/>
        </p:blipFill>
        <p:spPr>
          <a:xfrm>
            <a:off x="1685354" y="-3231"/>
            <a:ext cx="5468179" cy="6861231"/>
          </a:xfrm>
          <a:prstGeom prst="rect">
            <a:avLst/>
          </a:prstGeom>
          <a:noFill/>
          <a:ln>
            <a:noFill/>
          </a:ln>
        </p:spPr>
      </p:pic>
      <p:sp>
        <p:nvSpPr>
          <p:cNvPr id="109" name="Google Shape;109;p15"/>
          <p:cNvSpPr txBox="1"/>
          <p:nvPr>
            <p:ph type="title"/>
          </p:nvPr>
        </p:nvSpPr>
        <p:spPr>
          <a:xfrm>
            <a:off x="395536"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alibri"/>
              <a:buNone/>
            </a:pPr>
            <a:r>
              <a:rPr lang="it-IT" sz="4000"/>
              <a:t>Farben und Zeichen der Musik</a:t>
            </a:r>
            <a:endParaRPr sz="4000"/>
          </a:p>
        </p:txBody>
      </p:sp>
    </p:spTree>
  </p:cSld>
  <p:clrMapOvr>
    <a:masterClrMapping/>
  </p:clrMapOvr>
  <mc:AlternateContent>
    <mc:Choice Requires="p14">
      <p:transition spd="slow" p14:dur="14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6"/>
          <p:cNvSpPr txBox="1"/>
          <p:nvPr>
            <p:ph type="title"/>
          </p:nvPr>
        </p:nvSpPr>
        <p:spPr>
          <a:xfrm>
            <a:off x="0" y="1659"/>
            <a:ext cx="9144000" cy="648072"/>
          </a:xfrm>
          <a:prstGeom prst="rect">
            <a:avLst/>
          </a:prstGeom>
          <a:solidFill>
            <a:srgbClr val="00FF0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4000"/>
              <a:buFont typeface="Calibri"/>
              <a:buNone/>
            </a:pPr>
            <a:r>
              <a:rPr b="1" lang="it-IT" sz="4000">
                <a:solidFill>
                  <a:srgbClr val="FF0000"/>
                </a:solidFill>
              </a:rPr>
              <a:t>Gruppenarbeit: Singende Tiere malen</a:t>
            </a:r>
            <a:endParaRPr b="1" sz="4000">
              <a:solidFill>
                <a:srgbClr val="FF0000"/>
              </a:solidFill>
            </a:endParaRPr>
          </a:p>
        </p:txBody>
      </p:sp>
      <p:sp>
        <p:nvSpPr>
          <p:cNvPr id="115" name="Google Shape;115;p16"/>
          <p:cNvSpPr txBox="1"/>
          <p:nvPr>
            <p:ph idx="1" type="body"/>
          </p:nvPr>
        </p:nvSpPr>
        <p:spPr>
          <a:xfrm>
            <a:off x="0" y="692696"/>
            <a:ext cx="9144000" cy="6093296"/>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chemeClr val="dk1"/>
              </a:buClr>
              <a:buSzPts val="3200"/>
              <a:buNone/>
            </a:pPr>
            <a:r>
              <a:rPr lang="it-IT"/>
              <a:t>Versucht eure Bilder ähnlich wie das von Mirò mit  Zuckerkreiden und Aquarellfarben zu malen. Verwendet geometrische Formen um eure Tiere darzustellen. Erfindet eine neue Musik mit denselben Zeichen. Ordnet diese Zeichen anders an. Malt zuerst einen hellen Hintergrund mit Aquarellfarben.</a:t>
            </a:r>
            <a:endParaRPr/>
          </a:p>
          <a:p>
            <a:pPr indent="0" lvl="0" marL="0" rtl="0" algn="l">
              <a:spcBef>
                <a:spcPts val="640"/>
              </a:spcBef>
              <a:spcAft>
                <a:spcPts val="0"/>
              </a:spcAft>
              <a:buClr>
                <a:schemeClr val="dk1"/>
              </a:buClr>
              <a:buSzPts val="3200"/>
              <a:buNone/>
            </a:pPr>
            <a:r>
              <a:rPr lang="it-IT"/>
              <a:t> Gruppe 1 stellt einen singenden </a:t>
            </a:r>
            <a:r>
              <a:rPr b="1" lang="it-IT"/>
              <a:t>Elefanten </a:t>
            </a:r>
            <a:r>
              <a:rPr lang="it-IT"/>
              <a:t>dar.</a:t>
            </a:r>
            <a:endParaRPr/>
          </a:p>
          <a:p>
            <a:pPr indent="0" lvl="0" marL="0" rtl="0" algn="l">
              <a:spcBef>
                <a:spcPts val="640"/>
              </a:spcBef>
              <a:spcAft>
                <a:spcPts val="0"/>
              </a:spcAft>
              <a:buClr>
                <a:schemeClr val="dk1"/>
              </a:buClr>
              <a:buSzPts val="3200"/>
              <a:buNone/>
            </a:pPr>
            <a:r>
              <a:rPr lang="it-IT"/>
              <a:t> Gruppe 2  stellt eine singende </a:t>
            </a:r>
            <a:r>
              <a:rPr b="1" lang="it-IT"/>
              <a:t>Schildkröte </a:t>
            </a:r>
            <a:r>
              <a:rPr lang="it-IT"/>
              <a:t>dar.</a:t>
            </a:r>
            <a:endParaRPr/>
          </a:p>
          <a:p>
            <a:pPr indent="0" lvl="0" marL="0" rtl="0" algn="l">
              <a:spcBef>
                <a:spcPts val="640"/>
              </a:spcBef>
              <a:spcAft>
                <a:spcPts val="0"/>
              </a:spcAft>
              <a:buClr>
                <a:schemeClr val="dk1"/>
              </a:buClr>
              <a:buSzPts val="3200"/>
              <a:buNone/>
            </a:pPr>
            <a:r>
              <a:rPr lang="it-IT"/>
              <a:t> Gruppe 3 stellt ein singendes </a:t>
            </a:r>
            <a:r>
              <a:rPr b="1" lang="it-IT"/>
              <a:t>Känguruh</a:t>
            </a:r>
            <a:r>
              <a:rPr lang="it-IT"/>
              <a:t> dar.</a:t>
            </a:r>
            <a:endParaRPr/>
          </a:p>
          <a:p>
            <a:pPr indent="0" lvl="0" marL="0" rtl="0" algn="l">
              <a:spcBef>
                <a:spcPts val="640"/>
              </a:spcBef>
              <a:spcAft>
                <a:spcPts val="0"/>
              </a:spcAft>
              <a:buClr>
                <a:schemeClr val="dk1"/>
              </a:buClr>
              <a:buSzPts val="3200"/>
              <a:buNone/>
            </a:pPr>
            <a:r>
              <a:rPr lang="it-IT"/>
              <a:t> Gruppe 4 stellt einen singenden </a:t>
            </a:r>
            <a:r>
              <a:rPr b="1" lang="it-IT"/>
              <a:t>Löwen</a:t>
            </a:r>
            <a:r>
              <a:rPr lang="it-IT"/>
              <a:t> dar.</a:t>
            </a:r>
            <a:endParaRPr/>
          </a:p>
          <a:p>
            <a:pPr indent="0" lvl="0" marL="0" rtl="0" algn="l">
              <a:spcBef>
                <a:spcPts val="640"/>
              </a:spcBef>
              <a:spcAft>
                <a:spcPts val="0"/>
              </a:spcAft>
              <a:buClr>
                <a:srgbClr val="000000"/>
              </a:buClr>
              <a:buSzPts val="3200"/>
              <a:buNone/>
            </a:pPr>
            <a:r>
              <a:rPr lang="it-IT">
                <a:solidFill>
                  <a:srgbClr val="000000"/>
                </a:solidFill>
              </a:rPr>
              <a:t>Gruppe 5 stellt eine singende </a:t>
            </a:r>
            <a:r>
              <a:rPr b="1" lang="it-IT">
                <a:solidFill>
                  <a:srgbClr val="000000"/>
                </a:solidFill>
              </a:rPr>
              <a:t>Katze</a:t>
            </a:r>
            <a:r>
              <a:rPr lang="it-IT">
                <a:solidFill>
                  <a:srgbClr val="000000"/>
                </a:solidFill>
              </a:rPr>
              <a:t> dar.</a:t>
            </a:r>
            <a:endParaRPr/>
          </a:p>
          <a:p>
            <a:pPr indent="0" lvl="0" marL="0" rtl="0" algn="l">
              <a:spcBef>
                <a:spcPts val="640"/>
              </a:spcBef>
              <a:spcAft>
                <a:spcPts val="0"/>
              </a:spcAft>
              <a:buClr>
                <a:schemeClr val="dk1"/>
              </a:buClr>
              <a:buSzPts val="3200"/>
              <a:buNone/>
            </a:pPr>
            <a:r>
              <a:t/>
            </a:r>
            <a:endParaRPr/>
          </a:p>
        </p:txBody>
      </p:sp>
    </p:spTree>
  </p:cSld>
  <p:clrMapOvr>
    <a:masterClrMapping/>
  </p:clrMapOvr>
  <mc:AlternateContent>
    <mc:Choice Requires="p14">
      <p:transition spd="slow" p14:dur="1100">
        <p14:flip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17"/>
          <p:cNvPicPr preferRelativeResize="0"/>
          <p:nvPr/>
        </p:nvPicPr>
        <p:blipFill rotWithShape="1">
          <a:blip r:embed="rId3">
            <a:alphaModFix/>
          </a:blip>
          <a:srcRect b="0" l="0" r="0" t="0"/>
          <a:stretch/>
        </p:blipFill>
        <p:spPr>
          <a:xfrm>
            <a:off x="-5365" y="1868"/>
            <a:ext cx="5513469" cy="6916639"/>
          </a:xfrm>
          <a:prstGeom prst="rect">
            <a:avLst/>
          </a:prstGeom>
          <a:noFill/>
          <a:ln>
            <a:noFill/>
          </a:ln>
        </p:spPr>
      </p:pic>
      <p:sp>
        <p:nvSpPr>
          <p:cNvPr id="121" name="Google Shape;121;p17"/>
          <p:cNvSpPr txBox="1"/>
          <p:nvPr>
            <p:ph type="title"/>
          </p:nvPr>
        </p:nvSpPr>
        <p:spPr>
          <a:xfrm>
            <a:off x="395536" y="0"/>
            <a:ext cx="8229600" cy="64807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4000"/>
              <a:buFont typeface="Calibri"/>
              <a:buNone/>
            </a:pPr>
            <a:r>
              <a:rPr lang="it-IT" sz="4000">
                <a:solidFill>
                  <a:srgbClr val="FF0000"/>
                </a:solidFill>
              </a:rPr>
              <a:t>Redehilfen</a:t>
            </a:r>
            <a:endParaRPr sz="4000">
              <a:solidFill>
                <a:srgbClr val="FF0000"/>
              </a:solidFill>
            </a:endParaRPr>
          </a:p>
        </p:txBody>
      </p:sp>
      <p:sp>
        <p:nvSpPr>
          <p:cNvPr id="122" name="Google Shape;122;p17"/>
          <p:cNvSpPr txBox="1"/>
          <p:nvPr>
            <p:ph idx="1" type="body"/>
          </p:nvPr>
        </p:nvSpPr>
        <p:spPr>
          <a:xfrm>
            <a:off x="4716016" y="620688"/>
            <a:ext cx="4427984" cy="6237312"/>
          </a:xfrm>
          <a:prstGeom prst="rect">
            <a:avLst/>
          </a:prstGeom>
          <a:noFill/>
          <a:ln>
            <a:noFill/>
          </a:ln>
        </p:spPr>
        <p:txBody>
          <a:bodyPr anchorCtr="0" anchor="t" bIns="45700" lIns="91425" spcFirstLastPara="1" rIns="91425" wrap="square" tIns="45700">
            <a:normAutofit fontScale="25000" lnSpcReduction="20000"/>
          </a:bodyPr>
          <a:lstStyle/>
          <a:p>
            <a:pPr indent="-280987" lvl="0" marL="342900" rtl="0" algn="just">
              <a:spcBef>
                <a:spcPts val="0"/>
              </a:spcBef>
              <a:spcAft>
                <a:spcPts val="0"/>
              </a:spcAft>
              <a:buClr>
                <a:schemeClr val="dk1"/>
              </a:buClr>
              <a:buSzPct val="100000"/>
              <a:buNone/>
            </a:pPr>
            <a:r>
              <a:t/>
            </a:r>
            <a:endParaRPr sz="3900"/>
          </a:p>
          <a:p>
            <a:pPr indent="-342900" lvl="0" marL="342900" rtl="0" algn="just">
              <a:spcBef>
                <a:spcPts val="560"/>
              </a:spcBef>
              <a:spcAft>
                <a:spcPts val="0"/>
              </a:spcAft>
              <a:buClr>
                <a:schemeClr val="dk1"/>
              </a:buClr>
              <a:buSzPct val="100000"/>
              <a:buChar char="•"/>
            </a:pPr>
            <a:r>
              <a:rPr lang="it-IT" sz="11200"/>
              <a:t>Lehrerin, hilfst du mir bitte?</a:t>
            </a:r>
            <a:endParaRPr sz="11200"/>
          </a:p>
          <a:p>
            <a:pPr indent="-342900" lvl="0" marL="342900" rtl="0" algn="just">
              <a:spcBef>
                <a:spcPts val="560"/>
              </a:spcBef>
              <a:spcAft>
                <a:spcPts val="0"/>
              </a:spcAft>
              <a:buClr>
                <a:schemeClr val="dk1"/>
              </a:buClr>
              <a:buSzPct val="100000"/>
              <a:buChar char="•"/>
            </a:pPr>
            <a:r>
              <a:rPr lang="it-IT" sz="11200"/>
              <a:t>Ich habe keine schwarze, rote, blaue, grüne, gelbe Kreide. </a:t>
            </a:r>
            <a:endParaRPr sz="11200"/>
          </a:p>
          <a:p>
            <a:pPr indent="-342900" lvl="0" marL="342900" rtl="0" algn="just">
              <a:spcBef>
                <a:spcPts val="560"/>
              </a:spcBef>
              <a:spcAft>
                <a:spcPts val="0"/>
              </a:spcAft>
              <a:buClr>
                <a:schemeClr val="dk1"/>
              </a:buClr>
              <a:buSzPct val="100000"/>
              <a:buChar char="•"/>
            </a:pPr>
            <a:r>
              <a:rPr lang="it-IT" sz="11200"/>
              <a:t>Ich kann nicht gut malen. </a:t>
            </a:r>
            <a:endParaRPr sz="11200"/>
          </a:p>
          <a:p>
            <a:pPr indent="-342900" lvl="0" marL="342900" rtl="0" algn="just">
              <a:spcBef>
                <a:spcPts val="560"/>
              </a:spcBef>
              <a:spcAft>
                <a:spcPts val="0"/>
              </a:spcAft>
              <a:buClr>
                <a:schemeClr val="dk1"/>
              </a:buClr>
              <a:buSzPct val="100000"/>
              <a:buChar char="•"/>
            </a:pPr>
            <a:r>
              <a:rPr lang="it-IT" sz="11200"/>
              <a:t>Meine Kreide ist zu nass/trocken. </a:t>
            </a:r>
            <a:endParaRPr sz="11200"/>
          </a:p>
          <a:p>
            <a:pPr indent="-342900" lvl="0" marL="342900" rtl="0" algn="just">
              <a:spcBef>
                <a:spcPts val="560"/>
              </a:spcBef>
              <a:spcAft>
                <a:spcPts val="0"/>
              </a:spcAft>
              <a:buClr>
                <a:schemeClr val="dk1"/>
              </a:buClr>
              <a:buSzPct val="100000"/>
              <a:buChar char="•"/>
            </a:pPr>
            <a:r>
              <a:rPr lang="it-IT" sz="11200"/>
              <a:t>Ist es richtig so? </a:t>
            </a:r>
            <a:endParaRPr/>
          </a:p>
          <a:p>
            <a:pPr indent="-342900" lvl="0" marL="342900" rtl="0" algn="just">
              <a:spcBef>
                <a:spcPts val="560"/>
              </a:spcBef>
              <a:spcAft>
                <a:spcPts val="0"/>
              </a:spcAft>
              <a:buClr>
                <a:schemeClr val="dk1"/>
              </a:buClr>
              <a:buSzPct val="100000"/>
              <a:buChar char="•"/>
            </a:pPr>
            <a:r>
              <a:rPr lang="it-IT" sz="11200"/>
              <a:t>Darf ich meine Hände waschen gehen?</a:t>
            </a:r>
            <a:endParaRPr sz="11200"/>
          </a:p>
          <a:p>
            <a:pPr indent="-342900" lvl="0" marL="342900" rtl="0" algn="just">
              <a:spcBef>
                <a:spcPts val="560"/>
              </a:spcBef>
              <a:spcAft>
                <a:spcPts val="0"/>
              </a:spcAft>
              <a:buClr>
                <a:schemeClr val="dk1"/>
              </a:buClr>
              <a:buSzPct val="100000"/>
              <a:buChar char="•"/>
            </a:pPr>
            <a:r>
              <a:rPr lang="it-IT" sz="11200"/>
              <a:t>Dein Tier ist wirklich seltsam und schön!</a:t>
            </a:r>
            <a:endParaRPr sz="11200"/>
          </a:p>
          <a:p>
            <a:pPr indent="-342900" lvl="0" marL="342900" rtl="0" algn="just">
              <a:spcBef>
                <a:spcPts val="560"/>
              </a:spcBef>
              <a:spcAft>
                <a:spcPts val="0"/>
              </a:spcAft>
              <a:buClr>
                <a:schemeClr val="dk1"/>
              </a:buClr>
              <a:buSzPct val="100000"/>
              <a:buChar char="•"/>
            </a:pPr>
            <a:r>
              <a:rPr lang="it-IT" sz="11200"/>
              <a:t>Ich bin fertig!</a:t>
            </a:r>
            <a:endParaRPr sz="11200"/>
          </a:p>
          <a:p>
            <a:pPr indent="-269875" lvl="0" marL="342900" rtl="0" algn="just">
              <a:spcBef>
                <a:spcPts val="230"/>
              </a:spcBef>
              <a:spcAft>
                <a:spcPts val="0"/>
              </a:spcAft>
              <a:buClr>
                <a:schemeClr val="dk1"/>
              </a:buClr>
              <a:buSzPct val="100000"/>
              <a:buNone/>
            </a:pPr>
            <a:r>
              <a:t/>
            </a:r>
            <a:endParaRPr sz="4600"/>
          </a:p>
          <a:p>
            <a:pPr indent="0" lvl="0" marL="0" rtl="0" algn="just">
              <a:spcBef>
                <a:spcPts val="230"/>
              </a:spcBef>
              <a:spcAft>
                <a:spcPts val="0"/>
              </a:spcAft>
              <a:buClr>
                <a:schemeClr val="dk1"/>
              </a:buClr>
              <a:buSzPct val="100000"/>
              <a:buNone/>
            </a:pPr>
            <a:r>
              <a:rPr lang="it-IT" sz="4600"/>
              <a:t>  </a:t>
            </a:r>
            <a:endParaRPr/>
          </a:p>
        </p:txBody>
      </p:sp>
    </p:spTree>
  </p:cSld>
  <p:clrMapOvr>
    <a:masterClrMapping/>
  </p:clrMapOvr>
  <mc:AlternateContent>
    <mc:Choice Requires="p14">
      <p:transition spd="slow" p14:dur="44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txBox="1"/>
          <p:nvPr>
            <p:ph type="ctrTitle"/>
          </p:nvPr>
        </p:nvSpPr>
        <p:spPr>
          <a:xfrm>
            <a:off x="21169" y="18937"/>
            <a:ext cx="91440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lang="it-IT">
                <a:solidFill>
                  <a:srgbClr val="FF0000"/>
                </a:solidFill>
              </a:rPr>
              <a:t>Wie?                          Was?</a:t>
            </a:r>
            <a:endParaRPr>
              <a:solidFill>
                <a:srgbClr val="FF0000"/>
              </a:solidFill>
            </a:endParaRPr>
          </a:p>
        </p:txBody>
      </p:sp>
      <p:sp>
        <p:nvSpPr>
          <p:cNvPr id="128" name="Google Shape;128;p18"/>
          <p:cNvSpPr txBox="1"/>
          <p:nvPr/>
        </p:nvSpPr>
        <p:spPr>
          <a:xfrm>
            <a:off x="4910968" y="2167693"/>
            <a:ext cx="414013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2400" u="none" cap="none" strike="noStrike">
                <a:solidFill>
                  <a:srgbClr val="000000"/>
                </a:solidFill>
                <a:latin typeface="Calibri"/>
                <a:ea typeface="Calibri"/>
                <a:cs typeface="Calibri"/>
                <a:sym typeface="Calibri"/>
              </a:rPr>
              <a:t>Präsentation der Bilder und Reflexion </a:t>
            </a:r>
            <a:endParaRPr sz="2400">
              <a:solidFill>
                <a:srgbClr val="000000"/>
              </a:solidFill>
              <a:latin typeface="Calibri"/>
              <a:ea typeface="Calibri"/>
              <a:cs typeface="Calibri"/>
              <a:sym typeface="Calibri"/>
            </a:endParaRPr>
          </a:p>
        </p:txBody>
      </p:sp>
      <p:pic>
        <p:nvPicPr>
          <p:cNvPr descr="Stock Illustration - Kids Talking. Fotosearch - Search EPS Clipart, Drawings, Decorative Prints, Illustrations, and Vector Graphics Images" id="129" name="Google Shape;129;p18"/>
          <p:cNvPicPr preferRelativeResize="0"/>
          <p:nvPr/>
        </p:nvPicPr>
        <p:blipFill rotWithShape="1">
          <a:blip r:embed="rId3">
            <a:alphaModFix/>
          </a:blip>
          <a:srcRect b="0" l="0" r="0" t="0"/>
          <a:stretch/>
        </p:blipFill>
        <p:spPr>
          <a:xfrm>
            <a:off x="7065992" y="1066290"/>
            <a:ext cx="1423670" cy="1103139"/>
          </a:xfrm>
          <a:prstGeom prst="rect">
            <a:avLst/>
          </a:prstGeom>
          <a:noFill/>
          <a:ln>
            <a:noFill/>
          </a:ln>
        </p:spPr>
      </p:pic>
      <p:pic>
        <p:nvPicPr>
          <p:cNvPr descr="http://www.alle-inklusive.de/wp-content/uploads/2010/05/schreiben_1.jpg" id="130" name="Google Shape;130;p18"/>
          <p:cNvPicPr preferRelativeResize="0"/>
          <p:nvPr/>
        </p:nvPicPr>
        <p:blipFill rotWithShape="1">
          <a:blip r:embed="rId4">
            <a:alphaModFix/>
          </a:blip>
          <a:srcRect b="0" l="0" r="0" t="0"/>
          <a:stretch/>
        </p:blipFill>
        <p:spPr>
          <a:xfrm>
            <a:off x="7777827" y="5122661"/>
            <a:ext cx="898629" cy="1067574"/>
          </a:xfrm>
          <a:prstGeom prst="rect">
            <a:avLst/>
          </a:prstGeom>
          <a:noFill/>
          <a:ln>
            <a:noFill/>
          </a:ln>
        </p:spPr>
      </p:pic>
      <p:pic>
        <p:nvPicPr>
          <p:cNvPr id="131" name="Google Shape;131;p18"/>
          <p:cNvPicPr preferRelativeResize="0"/>
          <p:nvPr/>
        </p:nvPicPr>
        <p:blipFill rotWithShape="1">
          <a:blip r:embed="rId5">
            <a:alphaModFix/>
          </a:blip>
          <a:srcRect b="0" l="0" r="0" t="0"/>
          <a:stretch/>
        </p:blipFill>
        <p:spPr>
          <a:xfrm>
            <a:off x="5123682" y="1101725"/>
            <a:ext cx="1366002" cy="1010272"/>
          </a:xfrm>
          <a:prstGeom prst="rect">
            <a:avLst/>
          </a:prstGeom>
          <a:noFill/>
          <a:ln>
            <a:noFill/>
          </a:ln>
        </p:spPr>
      </p:pic>
      <p:pic>
        <p:nvPicPr>
          <p:cNvPr id="132" name="Google Shape;132;p18"/>
          <p:cNvPicPr preferRelativeResize="0"/>
          <p:nvPr/>
        </p:nvPicPr>
        <p:blipFill rotWithShape="1">
          <a:blip r:embed="rId6">
            <a:alphaModFix/>
          </a:blip>
          <a:srcRect b="42029" l="6284" r="3083" t="3637"/>
          <a:stretch/>
        </p:blipFill>
        <p:spPr>
          <a:xfrm>
            <a:off x="705045" y="3977243"/>
            <a:ext cx="1601344" cy="1357782"/>
          </a:xfrm>
          <a:prstGeom prst="rect">
            <a:avLst/>
          </a:prstGeom>
          <a:noFill/>
          <a:ln>
            <a:noFill/>
          </a:ln>
        </p:spPr>
      </p:pic>
      <p:pic>
        <p:nvPicPr>
          <p:cNvPr descr="http://www.animaatjes.de/cliparts/aktivitaten/spielen/clipart_spelen_animaatjes-48.jpg" id="133" name="Google Shape;133;p18"/>
          <p:cNvPicPr preferRelativeResize="0"/>
          <p:nvPr/>
        </p:nvPicPr>
        <p:blipFill rotWithShape="1">
          <a:blip r:embed="rId7">
            <a:alphaModFix/>
          </a:blip>
          <a:srcRect b="0" l="0" r="0" t="0"/>
          <a:stretch/>
        </p:blipFill>
        <p:spPr>
          <a:xfrm>
            <a:off x="5476776" y="4386172"/>
            <a:ext cx="1012908" cy="1116522"/>
          </a:xfrm>
          <a:prstGeom prst="rect">
            <a:avLst/>
          </a:prstGeom>
          <a:noFill/>
          <a:ln>
            <a:noFill/>
          </a:ln>
        </p:spPr>
      </p:pic>
      <p:cxnSp>
        <p:nvCxnSpPr>
          <p:cNvPr id="134" name="Google Shape;134;p18"/>
          <p:cNvCxnSpPr/>
          <p:nvPr/>
        </p:nvCxnSpPr>
        <p:spPr>
          <a:xfrm>
            <a:off x="2552758" y="6089834"/>
            <a:ext cx="2729572" cy="0"/>
          </a:xfrm>
          <a:prstGeom prst="straightConnector1">
            <a:avLst/>
          </a:prstGeom>
          <a:noFill/>
          <a:ln cap="flat" cmpd="sng" w="19050">
            <a:solidFill>
              <a:schemeClr val="dk1"/>
            </a:solidFill>
            <a:prstDash val="solid"/>
            <a:round/>
            <a:headEnd len="med" w="med" type="stealth"/>
            <a:tailEnd len="med" w="med" type="stealth"/>
          </a:ln>
        </p:spPr>
      </p:cxnSp>
      <p:pic>
        <p:nvPicPr>
          <p:cNvPr id="135" name="Google Shape;135;p18"/>
          <p:cNvPicPr preferRelativeResize="0"/>
          <p:nvPr/>
        </p:nvPicPr>
        <p:blipFill rotWithShape="1">
          <a:blip r:embed="rId8">
            <a:alphaModFix/>
          </a:blip>
          <a:srcRect b="0" l="0" r="0" t="0"/>
          <a:stretch/>
        </p:blipFill>
        <p:spPr>
          <a:xfrm>
            <a:off x="2361330" y="4673657"/>
            <a:ext cx="2921000" cy="188913"/>
          </a:xfrm>
          <a:prstGeom prst="rect">
            <a:avLst/>
          </a:prstGeom>
          <a:noFill/>
          <a:ln>
            <a:noFill/>
          </a:ln>
        </p:spPr>
      </p:pic>
      <p:pic>
        <p:nvPicPr>
          <p:cNvPr id="136" name="Google Shape;136;p18"/>
          <p:cNvPicPr preferRelativeResize="0"/>
          <p:nvPr/>
        </p:nvPicPr>
        <p:blipFill rotWithShape="1">
          <a:blip r:embed="rId9">
            <a:alphaModFix/>
          </a:blip>
          <a:srcRect b="0" l="0" r="0" t="0"/>
          <a:stretch/>
        </p:blipFill>
        <p:spPr>
          <a:xfrm>
            <a:off x="2681928" y="3247454"/>
            <a:ext cx="2027576" cy="131132"/>
          </a:xfrm>
          <a:prstGeom prst="rect">
            <a:avLst/>
          </a:prstGeom>
          <a:noFill/>
          <a:ln>
            <a:noFill/>
          </a:ln>
        </p:spPr>
      </p:pic>
      <p:pic>
        <p:nvPicPr>
          <p:cNvPr id="137" name="Google Shape;137;p18"/>
          <p:cNvPicPr preferRelativeResize="0"/>
          <p:nvPr/>
        </p:nvPicPr>
        <p:blipFill rotWithShape="1">
          <a:blip r:embed="rId10">
            <a:alphaModFix/>
          </a:blip>
          <a:srcRect b="0" l="0" r="0" t="0"/>
          <a:stretch/>
        </p:blipFill>
        <p:spPr>
          <a:xfrm>
            <a:off x="2747204" y="1583793"/>
            <a:ext cx="2149252" cy="139001"/>
          </a:xfrm>
          <a:prstGeom prst="rect">
            <a:avLst/>
          </a:prstGeom>
          <a:noFill/>
          <a:ln>
            <a:noFill/>
          </a:ln>
        </p:spPr>
      </p:pic>
      <p:sp>
        <p:nvSpPr>
          <p:cNvPr id="138" name="Google Shape;138;p18"/>
          <p:cNvSpPr txBox="1"/>
          <p:nvPr/>
        </p:nvSpPr>
        <p:spPr>
          <a:xfrm>
            <a:off x="6681542" y="2948085"/>
            <a:ext cx="215494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000000"/>
                </a:solidFill>
                <a:latin typeface="Calibri"/>
                <a:ea typeface="Calibri"/>
                <a:cs typeface="Calibri"/>
                <a:sym typeface="Calibri"/>
              </a:rPr>
              <a:t>Video und Lied: «Fünf kleine Fische»</a:t>
            </a:r>
            <a:endParaRPr sz="2400">
              <a:solidFill>
                <a:srgbClr val="000000"/>
              </a:solidFill>
              <a:latin typeface="Calibri"/>
              <a:ea typeface="Calibri"/>
              <a:cs typeface="Calibri"/>
              <a:sym typeface="Calibri"/>
            </a:endParaRPr>
          </a:p>
        </p:txBody>
      </p:sp>
      <p:pic>
        <p:nvPicPr>
          <p:cNvPr id="139" name="Google Shape;139;p18"/>
          <p:cNvPicPr preferRelativeResize="0"/>
          <p:nvPr/>
        </p:nvPicPr>
        <p:blipFill rotWithShape="1">
          <a:blip r:embed="rId11">
            <a:alphaModFix/>
          </a:blip>
          <a:srcRect b="62942" l="11020" r="10283" t="3030"/>
          <a:stretch/>
        </p:blipFill>
        <p:spPr>
          <a:xfrm>
            <a:off x="705045" y="1193875"/>
            <a:ext cx="1930961" cy="1180891"/>
          </a:xfrm>
          <a:prstGeom prst="rect">
            <a:avLst/>
          </a:prstGeom>
          <a:noFill/>
          <a:ln>
            <a:noFill/>
          </a:ln>
        </p:spPr>
      </p:pic>
      <p:sp>
        <p:nvSpPr>
          <p:cNvPr id="140" name="Google Shape;140;p18"/>
          <p:cNvSpPr txBox="1"/>
          <p:nvPr/>
        </p:nvSpPr>
        <p:spPr>
          <a:xfrm>
            <a:off x="6744846" y="4482768"/>
            <a:ext cx="230625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000000"/>
                </a:solidFill>
                <a:latin typeface="Calibri"/>
                <a:ea typeface="Calibri"/>
                <a:cs typeface="Calibri"/>
                <a:sym typeface="Calibri"/>
              </a:rPr>
              <a:t>Bewegungsspiel</a:t>
            </a:r>
            <a:endParaRPr sz="2400">
              <a:solidFill>
                <a:srgbClr val="000000"/>
              </a:solidFill>
              <a:latin typeface="Calibri"/>
              <a:ea typeface="Calibri"/>
              <a:cs typeface="Calibri"/>
              <a:sym typeface="Calibri"/>
            </a:endParaRPr>
          </a:p>
        </p:txBody>
      </p:sp>
      <p:sp>
        <p:nvSpPr>
          <p:cNvPr id="141" name="Google Shape;141;p18"/>
          <p:cNvSpPr txBox="1"/>
          <p:nvPr/>
        </p:nvSpPr>
        <p:spPr>
          <a:xfrm>
            <a:off x="5592915" y="5774737"/>
            <a:ext cx="349501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rgbClr val="000000"/>
                </a:solidFill>
                <a:latin typeface="Calibri"/>
                <a:ea typeface="Calibri"/>
                <a:cs typeface="Calibri"/>
                <a:sym typeface="Calibri"/>
              </a:rPr>
              <a:t>Reflexionsphase: Selbsteinschätzungsbogen</a:t>
            </a:r>
            <a:endParaRPr sz="2400">
              <a:solidFill>
                <a:srgbClr val="000000"/>
              </a:solidFill>
              <a:latin typeface="Calibri"/>
              <a:ea typeface="Calibri"/>
              <a:cs typeface="Calibri"/>
              <a:sym typeface="Calibri"/>
            </a:endParaRPr>
          </a:p>
        </p:txBody>
      </p:sp>
      <p:pic>
        <p:nvPicPr>
          <p:cNvPr id="142" name="Google Shape;142;p18"/>
          <p:cNvPicPr preferRelativeResize="0"/>
          <p:nvPr/>
        </p:nvPicPr>
        <p:blipFill rotWithShape="1">
          <a:blip r:embed="rId12">
            <a:alphaModFix/>
          </a:blip>
          <a:srcRect b="0" l="0" r="0" t="0"/>
          <a:stretch/>
        </p:blipFill>
        <p:spPr>
          <a:xfrm>
            <a:off x="4910967" y="2948085"/>
            <a:ext cx="1363895" cy="1228351"/>
          </a:xfrm>
          <a:prstGeom prst="rect">
            <a:avLst/>
          </a:prstGeom>
          <a:noFill/>
          <a:ln>
            <a:noFill/>
          </a:ln>
        </p:spPr>
      </p:pic>
      <p:pic>
        <p:nvPicPr>
          <p:cNvPr id="143" name="Google Shape;143;p18"/>
          <p:cNvPicPr preferRelativeResize="0"/>
          <p:nvPr/>
        </p:nvPicPr>
        <p:blipFill rotWithShape="1">
          <a:blip r:embed="rId13">
            <a:alphaModFix/>
          </a:blip>
          <a:srcRect b="0" l="0" r="0" t="0"/>
          <a:stretch/>
        </p:blipFill>
        <p:spPr>
          <a:xfrm>
            <a:off x="796024" y="5343334"/>
            <a:ext cx="1473865" cy="1437075"/>
          </a:xfrm>
          <a:prstGeom prst="rect">
            <a:avLst/>
          </a:prstGeom>
          <a:noFill/>
          <a:ln>
            <a:noFill/>
          </a:ln>
        </p:spPr>
      </p:pic>
      <p:pic>
        <p:nvPicPr>
          <p:cNvPr id="144" name="Google Shape;144;p18"/>
          <p:cNvPicPr preferRelativeResize="0"/>
          <p:nvPr/>
        </p:nvPicPr>
        <p:blipFill rotWithShape="1">
          <a:blip r:embed="rId14">
            <a:alphaModFix/>
          </a:blip>
          <a:srcRect b="0" l="0" r="0" t="0"/>
          <a:stretch/>
        </p:blipFill>
        <p:spPr>
          <a:xfrm>
            <a:off x="634489" y="2721676"/>
            <a:ext cx="1927225" cy="1182688"/>
          </a:xfrm>
          <a:prstGeom prst="rect">
            <a:avLst/>
          </a:prstGeom>
          <a:noFill/>
          <a:ln>
            <a:noFill/>
          </a:ln>
        </p:spPr>
      </p:pic>
    </p:spTree>
  </p:cSld>
  <p:clrMapOvr>
    <a:masterClrMapping/>
  </p:clrMapOvr>
  <mc:AlternateContent>
    <mc:Choice Requires="p14">
      <p:transition spd="slow" p14:dur="3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500"/>
                                        <p:tgtEl>
                                          <p:spTgt spid="13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500"/>
                                        <p:tgtEl>
                                          <p:spTgt spid="13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500"/>
                                        <p:tgtEl>
                                          <p:spTgt spid="12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500"/>
                                        <p:tgtEl>
                                          <p:spTgt spid="13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500"/>
                                        <p:tgtEl>
                                          <p:spTgt spid="12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500"/>
                                        <p:tgtEl>
                                          <p:spTgt spid="1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500"/>
                                        <p:tgtEl>
                                          <p:spTgt spid="13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500"/>
                                        <p:tgtEl>
                                          <p:spTgt spid="1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500"/>
                                        <p:tgtEl>
                                          <p:spTgt spid="14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500"/>
                                        <p:tgtEl>
                                          <p:spTgt spid="13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500"/>
                                        <p:tgtEl>
                                          <p:spTgt spid="13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500"/>
                                        <p:tgtEl>
                                          <p:spTgt spid="14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500"/>
                                        <p:tgtEl>
                                          <p:spTgt spid="1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500"/>
                                        <p:tgtEl>
                                          <p:spTgt spid="1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500"/>
                                        <p:tgtEl>
                                          <p:spTgt spid="14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500"/>
                                        <p:tgtEl>
                                          <p:spTgt spid="13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9"/>
          <p:cNvSpPr txBox="1"/>
          <p:nvPr>
            <p:ph type="title"/>
          </p:nvPr>
        </p:nvSpPr>
        <p:spPr>
          <a:xfrm>
            <a:off x="0" y="13905"/>
            <a:ext cx="9144000" cy="1143000"/>
          </a:xfrm>
          <a:prstGeom prst="rect">
            <a:avLst/>
          </a:prstGeom>
          <a:solidFill>
            <a:srgbClr val="00FF00"/>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b="1" lang="it-IT" sz="4800">
                <a:solidFill>
                  <a:srgbClr val="FF0000"/>
                </a:solidFill>
              </a:rPr>
              <a:t>Präsentation und Reflexion</a:t>
            </a:r>
            <a:br>
              <a:rPr b="1" lang="it-IT" sz="4800">
                <a:solidFill>
                  <a:srgbClr val="FF0000"/>
                </a:solidFill>
              </a:rPr>
            </a:br>
            <a:r>
              <a:rPr b="1" lang="it-IT" sz="4800">
                <a:solidFill>
                  <a:srgbClr val="FF0000"/>
                </a:solidFill>
              </a:rPr>
              <a:t>Redehilfen</a:t>
            </a:r>
            <a:endParaRPr b="1"/>
          </a:p>
        </p:txBody>
      </p:sp>
      <p:sp>
        <p:nvSpPr>
          <p:cNvPr id="150" name="Google Shape;150;p19"/>
          <p:cNvSpPr txBox="1"/>
          <p:nvPr>
            <p:ph idx="1" type="body"/>
          </p:nvPr>
        </p:nvSpPr>
        <p:spPr>
          <a:xfrm>
            <a:off x="0" y="1628800"/>
            <a:ext cx="9144000" cy="5229200"/>
          </a:xfrm>
          <a:prstGeom prst="rect">
            <a:avLst/>
          </a:prstGeom>
          <a:noFill/>
          <a:ln>
            <a:noFill/>
          </a:ln>
        </p:spPr>
        <p:txBody>
          <a:bodyPr anchorCtr="0" anchor="t" bIns="45700" lIns="91425" spcFirstLastPara="1" rIns="91425" wrap="square" tIns="45700">
            <a:normAutofit/>
          </a:bodyPr>
          <a:lstStyle/>
          <a:p>
            <a:pPr indent="-514350" lvl="0" marL="514350" rtl="0" algn="just">
              <a:spcBef>
                <a:spcPts val="0"/>
              </a:spcBef>
              <a:spcAft>
                <a:spcPts val="0"/>
              </a:spcAft>
              <a:buClr>
                <a:srgbClr val="000000"/>
              </a:buClr>
              <a:buSzPts val="3700"/>
              <a:buFont typeface="Arial"/>
              <a:buAutoNum type="arabicPeriod"/>
            </a:pPr>
            <a:r>
              <a:rPr b="1" lang="it-IT" sz="3700">
                <a:solidFill>
                  <a:srgbClr val="000000"/>
                </a:solidFill>
              </a:rPr>
              <a:t>Was habt ihr gemalt?</a:t>
            </a:r>
            <a:endParaRPr/>
          </a:p>
          <a:p>
            <a:pPr indent="0" lvl="0" marL="0" rtl="0" algn="just">
              <a:spcBef>
                <a:spcPts val="740"/>
              </a:spcBef>
              <a:spcAft>
                <a:spcPts val="0"/>
              </a:spcAft>
              <a:buClr>
                <a:srgbClr val="000000"/>
              </a:buClr>
              <a:buSzPts val="3700"/>
              <a:buNone/>
            </a:pPr>
            <a:r>
              <a:rPr lang="it-IT" sz="3700">
                <a:solidFill>
                  <a:srgbClr val="000000"/>
                </a:solidFill>
              </a:rPr>
              <a:t>Wir haben einige singende Tiere gemalt: einen Elefanten, eine Schilkröte, ein Känguru, einen Löwen und eine Katze.</a:t>
            </a:r>
            <a:endParaRPr sz="3700">
              <a:solidFill>
                <a:srgbClr val="000000"/>
              </a:solidFill>
            </a:endParaRPr>
          </a:p>
          <a:p>
            <a:pPr indent="0" lvl="0" marL="0" rtl="0" algn="just">
              <a:spcBef>
                <a:spcPts val="740"/>
              </a:spcBef>
              <a:spcAft>
                <a:spcPts val="0"/>
              </a:spcAft>
              <a:buClr>
                <a:srgbClr val="000000"/>
              </a:buClr>
              <a:buSzPts val="3700"/>
              <a:buNone/>
            </a:pPr>
            <a:r>
              <a:rPr b="1" lang="it-IT" sz="3700">
                <a:solidFill>
                  <a:srgbClr val="000000"/>
                </a:solidFill>
              </a:rPr>
              <a:t>2. Welche Technik habt ihr verwendet?</a:t>
            </a:r>
            <a:endParaRPr/>
          </a:p>
          <a:p>
            <a:pPr indent="0" lvl="0" marL="0" rtl="0" algn="just">
              <a:spcBef>
                <a:spcPts val="740"/>
              </a:spcBef>
              <a:spcAft>
                <a:spcPts val="0"/>
              </a:spcAft>
              <a:buClr>
                <a:srgbClr val="000000"/>
              </a:buClr>
              <a:buSzPts val="3700"/>
              <a:buNone/>
            </a:pPr>
            <a:r>
              <a:rPr lang="it-IT" sz="3700">
                <a:solidFill>
                  <a:srgbClr val="000000"/>
                </a:solidFill>
              </a:rPr>
              <a:t>Wir haben die Zuckerkreiden-Malerei und die  Aquarellmalerei verwendet.</a:t>
            </a:r>
            <a:endParaRPr sz="2700">
              <a:solidFill>
                <a:srgbClr val="000000"/>
              </a:solidFill>
            </a:endParaRPr>
          </a:p>
          <a:p>
            <a:pPr indent="-139700" lvl="0" marL="342900" rtl="0" algn="l">
              <a:spcBef>
                <a:spcPts val="640"/>
              </a:spcBef>
              <a:spcAft>
                <a:spcPts val="0"/>
              </a:spcAft>
              <a:buClr>
                <a:schemeClr val="dk1"/>
              </a:buClr>
              <a:buSzPts val="3200"/>
              <a:buNone/>
            </a:pPr>
            <a:r>
              <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 calcmode="lin" valueType="num">
                                      <p:cBhvr additive="base">
                                        <p:cTn dur="500"/>
                                        <p:tgtEl>
                                          <p:spTgt spid="15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 calcmode="lin" valueType="num">
                                      <p:cBhvr additive="base">
                                        <p:cTn dur="500"/>
                                        <p:tgtEl>
                                          <p:spTgt spid="15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anim calcmode="lin" valueType="num">
                                      <p:cBhvr additive="base">
                                        <p:cTn dur="500"/>
                                        <p:tgtEl>
                                          <p:spTgt spid="15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
                                            <p:txEl>
                                              <p:pRg end="3" st="3"/>
                                            </p:txEl>
                                          </p:spTgt>
                                        </p:tgtEl>
                                        <p:attrNameLst>
                                          <p:attrName>style.visibility</p:attrName>
                                        </p:attrNameLst>
                                      </p:cBhvr>
                                      <p:to>
                                        <p:strVal val="visible"/>
                                      </p:to>
                                    </p:set>
                                    <p:anim calcmode="lin" valueType="num">
                                      <p:cBhvr additive="base">
                                        <p:cTn dur="500"/>
                                        <p:tgtEl>
                                          <p:spTgt spid="15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
                                            <p:txEl>
                                              <p:pRg end="4" st="4"/>
                                            </p:txEl>
                                          </p:spTgt>
                                        </p:tgtEl>
                                        <p:attrNameLst>
                                          <p:attrName>style.visibility</p:attrName>
                                        </p:attrNameLst>
                                      </p:cBhvr>
                                      <p:to>
                                        <p:strVal val="visible"/>
                                      </p:to>
                                    </p:set>
                                    <p:anim calcmode="lin" valueType="num">
                                      <p:cBhvr additive="base">
                                        <p:cTn dur="500"/>
                                        <p:tgtEl>
                                          <p:spTgt spid="15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txBox="1"/>
          <p:nvPr>
            <p:ph idx="1" type="body"/>
          </p:nvPr>
        </p:nvSpPr>
        <p:spPr>
          <a:xfrm>
            <a:off x="0" y="0"/>
            <a:ext cx="9144000" cy="68580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spcBef>
                <a:spcPts val="0"/>
              </a:spcBef>
              <a:spcAft>
                <a:spcPts val="0"/>
              </a:spcAft>
              <a:buClr>
                <a:srgbClr val="000000"/>
              </a:buClr>
              <a:buSzPct val="100000"/>
              <a:buNone/>
            </a:pPr>
            <a:r>
              <a:rPr b="1" lang="it-IT" sz="4000">
                <a:solidFill>
                  <a:srgbClr val="000000"/>
                </a:solidFill>
              </a:rPr>
              <a:t>3. Wie habt ihr die Klänge dargestellt?</a:t>
            </a:r>
            <a:endParaRPr/>
          </a:p>
          <a:p>
            <a:pPr indent="0" lvl="0" marL="0" rtl="0" algn="just">
              <a:spcBef>
                <a:spcPts val="740"/>
              </a:spcBef>
              <a:spcAft>
                <a:spcPts val="0"/>
              </a:spcAft>
              <a:buClr>
                <a:srgbClr val="000000"/>
              </a:buClr>
              <a:buSzPct val="100000"/>
              <a:buNone/>
            </a:pPr>
            <a:r>
              <a:rPr lang="it-IT" sz="4000">
                <a:solidFill>
                  <a:srgbClr val="000000"/>
                </a:solidFill>
              </a:rPr>
              <a:t>Wir haben sie mit bunten Punkten, Strichen, Wirbeln dargestellt.</a:t>
            </a:r>
            <a:endParaRPr/>
          </a:p>
          <a:p>
            <a:pPr indent="0" lvl="0" marL="0" rtl="0" algn="just">
              <a:spcBef>
                <a:spcPts val="740"/>
              </a:spcBef>
              <a:spcAft>
                <a:spcPts val="0"/>
              </a:spcAft>
              <a:buClr>
                <a:srgbClr val="000000"/>
              </a:buClr>
              <a:buSzPct val="100000"/>
              <a:buNone/>
            </a:pPr>
            <a:r>
              <a:rPr b="1" lang="it-IT" sz="4000">
                <a:solidFill>
                  <a:srgbClr val="000000"/>
                </a:solidFill>
              </a:rPr>
              <a:t>4. Habt ihr gerne gearbeitet? Falls nein warum?</a:t>
            </a:r>
            <a:endParaRPr/>
          </a:p>
          <a:p>
            <a:pPr indent="0" lvl="0" marL="0" rtl="0" algn="just">
              <a:spcBef>
                <a:spcPts val="740"/>
              </a:spcBef>
              <a:spcAft>
                <a:spcPts val="0"/>
              </a:spcAft>
              <a:buClr>
                <a:srgbClr val="000000"/>
              </a:buClr>
              <a:buSzPct val="100000"/>
              <a:buNone/>
            </a:pPr>
            <a:r>
              <a:rPr lang="it-IT" sz="4000">
                <a:solidFill>
                  <a:srgbClr val="000000"/>
                </a:solidFill>
              </a:rPr>
              <a:t>Ja. / Nein. Es war schwierig. / Ich hatte Probleme mit dem Auftragen der Farbe…</a:t>
            </a:r>
            <a:endParaRPr/>
          </a:p>
          <a:p>
            <a:pPr indent="0" lvl="0" marL="0" rtl="0" algn="just">
              <a:spcBef>
                <a:spcPts val="740"/>
              </a:spcBef>
              <a:spcAft>
                <a:spcPts val="0"/>
              </a:spcAft>
              <a:buClr>
                <a:srgbClr val="000000"/>
              </a:buClr>
              <a:buSzPct val="100000"/>
              <a:buNone/>
            </a:pPr>
            <a:r>
              <a:rPr b="1" lang="it-IT" sz="4000">
                <a:solidFill>
                  <a:srgbClr val="000000"/>
                </a:solidFill>
              </a:rPr>
              <a:t>5. Seid ihr stolz auf euer Ergebnis?</a:t>
            </a:r>
            <a:endParaRPr/>
          </a:p>
          <a:p>
            <a:pPr indent="0" lvl="0" marL="0" rtl="0" algn="just">
              <a:spcBef>
                <a:spcPts val="740"/>
              </a:spcBef>
              <a:spcAft>
                <a:spcPts val="0"/>
              </a:spcAft>
              <a:buClr>
                <a:srgbClr val="000000"/>
              </a:buClr>
              <a:buSzPct val="100000"/>
              <a:buNone/>
            </a:pPr>
            <a:r>
              <a:rPr lang="it-IT" sz="4000">
                <a:solidFill>
                  <a:srgbClr val="000000"/>
                </a:solidFill>
              </a:rPr>
              <a:t>Ja. / Nein. Mein Bild ist nicht schön./Ich kann nicht gut malen./Ich bin nicht gut in der Zuckerkreiden-Malerei…</a:t>
            </a:r>
            <a:endParaRPr sz="4000">
              <a:solidFill>
                <a:srgbClr val="000000"/>
              </a:solidFill>
            </a:endParaRPr>
          </a:p>
          <a:p>
            <a:pPr indent="0" lvl="0" marL="0" rtl="0" algn="just">
              <a:spcBef>
                <a:spcPts val="740"/>
              </a:spcBef>
              <a:spcAft>
                <a:spcPts val="0"/>
              </a:spcAft>
              <a:buClr>
                <a:srgbClr val="000000"/>
              </a:buClr>
              <a:buSzPct val="100000"/>
              <a:buNone/>
            </a:pPr>
            <a:r>
              <a:rPr b="1" lang="it-IT" sz="4000">
                <a:solidFill>
                  <a:srgbClr val="000000"/>
                </a:solidFill>
              </a:rPr>
              <a:t>6. Welches Bild mögt ihr am liebsten?</a:t>
            </a:r>
            <a:endParaRPr/>
          </a:p>
          <a:p>
            <a:pPr indent="0" lvl="0" marL="0" rtl="0" algn="just">
              <a:spcBef>
                <a:spcPts val="740"/>
              </a:spcBef>
              <a:spcAft>
                <a:spcPts val="0"/>
              </a:spcAft>
              <a:buClr>
                <a:srgbClr val="000000"/>
              </a:buClr>
              <a:buSzPct val="100000"/>
              <a:buNone/>
            </a:pPr>
            <a:r>
              <a:rPr lang="it-IT" sz="4000">
                <a:solidFill>
                  <a:srgbClr val="000000"/>
                </a:solidFill>
              </a:rPr>
              <a:t>Ich mag dieses Bild…</a:t>
            </a:r>
            <a:endParaRPr/>
          </a:p>
          <a:p>
            <a:pPr indent="0" lvl="0" marL="0" rtl="0" algn="l">
              <a:spcBef>
                <a:spcPts val="592"/>
              </a:spcBef>
              <a:spcAft>
                <a:spcPts val="0"/>
              </a:spcAft>
              <a:buClr>
                <a:schemeClr val="dk1"/>
              </a:buClr>
              <a:buSzPct val="100000"/>
              <a:buNone/>
            </a:pPr>
            <a:r>
              <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anim calcmode="lin" valueType="num">
                                      <p:cBhvr additive="base">
                                        <p:cTn dur="500"/>
                                        <p:tgtEl>
                                          <p:spTgt spid="15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5">
                                            <p:txEl>
                                              <p:pRg end="1" st="1"/>
                                            </p:txEl>
                                          </p:spTgt>
                                        </p:tgtEl>
                                        <p:attrNameLst>
                                          <p:attrName>style.visibility</p:attrName>
                                        </p:attrNameLst>
                                      </p:cBhvr>
                                      <p:to>
                                        <p:strVal val="visible"/>
                                      </p:to>
                                    </p:set>
                                    <p:anim calcmode="lin" valueType="num">
                                      <p:cBhvr additive="base">
                                        <p:cTn dur="500"/>
                                        <p:tgtEl>
                                          <p:spTgt spid="15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5">
                                            <p:txEl>
                                              <p:pRg end="2" st="2"/>
                                            </p:txEl>
                                          </p:spTgt>
                                        </p:tgtEl>
                                        <p:attrNameLst>
                                          <p:attrName>style.visibility</p:attrName>
                                        </p:attrNameLst>
                                      </p:cBhvr>
                                      <p:to>
                                        <p:strVal val="visible"/>
                                      </p:to>
                                    </p:set>
                                    <p:anim calcmode="lin" valueType="num">
                                      <p:cBhvr additive="base">
                                        <p:cTn dur="500"/>
                                        <p:tgtEl>
                                          <p:spTgt spid="15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5">
                                            <p:txEl>
                                              <p:pRg end="3" st="3"/>
                                            </p:txEl>
                                          </p:spTgt>
                                        </p:tgtEl>
                                        <p:attrNameLst>
                                          <p:attrName>style.visibility</p:attrName>
                                        </p:attrNameLst>
                                      </p:cBhvr>
                                      <p:to>
                                        <p:strVal val="visible"/>
                                      </p:to>
                                    </p:set>
                                    <p:anim calcmode="lin" valueType="num">
                                      <p:cBhvr additive="base">
                                        <p:cTn dur="500"/>
                                        <p:tgtEl>
                                          <p:spTgt spid="15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5">
                                            <p:txEl>
                                              <p:pRg end="4" st="4"/>
                                            </p:txEl>
                                          </p:spTgt>
                                        </p:tgtEl>
                                        <p:attrNameLst>
                                          <p:attrName>style.visibility</p:attrName>
                                        </p:attrNameLst>
                                      </p:cBhvr>
                                      <p:to>
                                        <p:strVal val="visible"/>
                                      </p:to>
                                    </p:set>
                                    <p:anim calcmode="lin" valueType="num">
                                      <p:cBhvr additive="base">
                                        <p:cTn dur="500"/>
                                        <p:tgtEl>
                                          <p:spTgt spid="15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5">
                                            <p:txEl>
                                              <p:pRg end="5" st="5"/>
                                            </p:txEl>
                                          </p:spTgt>
                                        </p:tgtEl>
                                        <p:attrNameLst>
                                          <p:attrName>style.visibility</p:attrName>
                                        </p:attrNameLst>
                                      </p:cBhvr>
                                      <p:to>
                                        <p:strVal val="visible"/>
                                      </p:to>
                                    </p:set>
                                    <p:anim calcmode="lin" valueType="num">
                                      <p:cBhvr additive="base">
                                        <p:cTn dur="500"/>
                                        <p:tgtEl>
                                          <p:spTgt spid="155">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5">
                                            <p:txEl>
                                              <p:pRg end="6" st="6"/>
                                            </p:txEl>
                                          </p:spTgt>
                                        </p:tgtEl>
                                        <p:attrNameLst>
                                          <p:attrName>style.visibility</p:attrName>
                                        </p:attrNameLst>
                                      </p:cBhvr>
                                      <p:to>
                                        <p:strVal val="visible"/>
                                      </p:to>
                                    </p:set>
                                    <p:anim calcmode="lin" valueType="num">
                                      <p:cBhvr additive="base">
                                        <p:cTn dur="500"/>
                                        <p:tgtEl>
                                          <p:spTgt spid="155">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5">
                                            <p:txEl>
                                              <p:pRg end="7" st="7"/>
                                            </p:txEl>
                                          </p:spTgt>
                                        </p:tgtEl>
                                        <p:attrNameLst>
                                          <p:attrName>style.visibility</p:attrName>
                                        </p:attrNameLst>
                                      </p:cBhvr>
                                      <p:to>
                                        <p:strVal val="visible"/>
                                      </p:to>
                                    </p:set>
                                    <p:anim calcmode="lin" valueType="num">
                                      <p:cBhvr additive="base">
                                        <p:cTn dur="500"/>
                                        <p:tgtEl>
                                          <p:spTgt spid="155">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5">
                                            <p:txEl>
                                              <p:pRg end="8" st="8"/>
                                            </p:txEl>
                                          </p:spTgt>
                                        </p:tgtEl>
                                        <p:attrNameLst>
                                          <p:attrName>style.visibility</p:attrName>
                                        </p:attrNameLst>
                                      </p:cBhvr>
                                      <p:to>
                                        <p:strVal val="visible"/>
                                      </p:to>
                                    </p:set>
                                    <p:anim calcmode="lin" valueType="num">
                                      <p:cBhvr additive="base">
                                        <p:cTn dur="500"/>
                                        <p:tgtEl>
                                          <p:spTgt spid="155">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