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jpg"/><Relationship Id="rId4" Type="http://schemas.openxmlformats.org/officeDocument/2006/relationships/image" Target="../media/image11.png"/><Relationship Id="rId10" Type="http://schemas.openxmlformats.org/officeDocument/2006/relationships/image" Target="../media/image3.jpg"/><Relationship Id="rId9" Type="http://schemas.openxmlformats.org/officeDocument/2006/relationships/image" Target="../media/image14.png"/><Relationship Id="rId5" Type="http://schemas.openxmlformats.org/officeDocument/2006/relationships/image" Target="../media/image13.jpg"/><Relationship Id="rId6" Type="http://schemas.openxmlformats.org/officeDocument/2006/relationships/image" Target="../media/image4.png"/><Relationship Id="rId7" Type="http://schemas.openxmlformats.org/officeDocument/2006/relationships/image" Target="../media/image6.png"/><Relationship Id="rId8"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image" Target="../media/image1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23151" y="-14242"/>
            <a:ext cx="91440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4400"/>
              <a:buFont typeface="Calibri"/>
              <a:buNone/>
            </a:pPr>
            <a:r>
              <a:rPr lang="it-IT">
                <a:solidFill>
                  <a:srgbClr val="FF0000"/>
                </a:solidFill>
              </a:rPr>
              <a:t>Wie?                          Was?</a:t>
            </a:r>
            <a:endParaRPr>
              <a:solidFill>
                <a:srgbClr val="FF0000"/>
              </a:solidFill>
            </a:endParaRPr>
          </a:p>
        </p:txBody>
      </p:sp>
      <p:pic>
        <p:nvPicPr>
          <p:cNvPr descr="http://www.ph-ooe.at/uploads/pics/kinder_reflektieren.jpg" id="85" name="Google Shape;85;p13"/>
          <p:cNvPicPr preferRelativeResize="0"/>
          <p:nvPr/>
        </p:nvPicPr>
        <p:blipFill rotWithShape="1">
          <a:blip r:embed="rId3">
            <a:alphaModFix/>
          </a:blip>
          <a:srcRect b="0" l="0" r="0" t="0"/>
          <a:stretch/>
        </p:blipFill>
        <p:spPr>
          <a:xfrm>
            <a:off x="5546085" y="1113334"/>
            <a:ext cx="1078614" cy="910294"/>
          </a:xfrm>
          <a:prstGeom prst="rect">
            <a:avLst/>
          </a:prstGeom>
          <a:noFill/>
          <a:ln>
            <a:noFill/>
          </a:ln>
        </p:spPr>
      </p:pic>
      <p:pic>
        <p:nvPicPr>
          <p:cNvPr id="86" name="Google Shape;86;p13"/>
          <p:cNvPicPr preferRelativeResize="0"/>
          <p:nvPr/>
        </p:nvPicPr>
        <p:blipFill rotWithShape="1">
          <a:blip r:embed="rId4">
            <a:alphaModFix/>
          </a:blip>
          <a:srcRect b="0" l="0" r="0" t="0"/>
          <a:stretch/>
        </p:blipFill>
        <p:spPr>
          <a:xfrm>
            <a:off x="2756921" y="4846373"/>
            <a:ext cx="2921000" cy="188913"/>
          </a:xfrm>
          <a:prstGeom prst="rect">
            <a:avLst/>
          </a:prstGeom>
          <a:noFill/>
          <a:ln>
            <a:noFill/>
          </a:ln>
        </p:spPr>
      </p:pic>
      <p:pic>
        <p:nvPicPr>
          <p:cNvPr id="87" name="Google Shape;87;p13"/>
          <p:cNvPicPr preferRelativeResize="0"/>
          <p:nvPr/>
        </p:nvPicPr>
        <p:blipFill rotWithShape="1">
          <a:blip r:embed="rId4">
            <a:alphaModFix/>
          </a:blip>
          <a:srcRect b="0" l="0" r="0" t="0"/>
          <a:stretch/>
        </p:blipFill>
        <p:spPr>
          <a:xfrm>
            <a:off x="3249406" y="3118733"/>
            <a:ext cx="1841496" cy="119097"/>
          </a:xfrm>
          <a:prstGeom prst="rect">
            <a:avLst/>
          </a:prstGeom>
          <a:noFill/>
          <a:ln>
            <a:noFill/>
          </a:ln>
        </p:spPr>
      </p:pic>
      <p:pic>
        <p:nvPicPr>
          <p:cNvPr id="88" name="Google Shape;88;p13"/>
          <p:cNvPicPr preferRelativeResize="0"/>
          <p:nvPr/>
        </p:nvPicPr>
        <p:blipFill rotWithShape="1">
          <a:blip r:embed="rId4">
            <a:alphaModFix/>
          </a:blip>
          <a:srcRect b="0" l="0" r="0" t="0"/>
          <a:stretch/>
        </p:blipFill>
        <p:spPr>
          <a:xfrm>
            <a:off x="2941650" y="1570049"/>
            <a:ext cx="2149252" cy="139001"/>
          </a:xfrm>
          <a:prstGeom prst="rect">
            <a:avLst/>
          </a:prstGeom>
          <a:noFill/>
          <a:ln>
            <a:noFill/>
          </a:ln>
        </p:spPr>
      </p:pic>
      <p:sp>
        <p:nvSpPr>
          <p:cNvPr id="89" name="Google Shape;89;p13"/>
          <p:cNvSpPr txBox="1"/>
          <p:nvPr/>
        </p:nvSpPr>
        <p:spPr>
          <a:xfrm>
            <a:off x="4231478" y="2094696"/>
            <a:ext cx="485280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it-IT" sz="2400" u="none" cap="none" strike="noStrike">
                <a:solidFill>
                  <a:srgbClr val="000000"/>
                </a:solidFill>
                <a:latin typeface="Calibri"/>
                <a:ea typeface="Calibri"/>
                <a:cs typeface="Calibri"/>
                <a:sym typeface="Calibri"/>
              </a:rPr>
              <a:t>Zusammenfassung und Rückmeldung</a:t>
            </a:r>
            <a:endParaRPr sz="2400">
              <a:solidFill>
                <a:srgbClr val="000000"/>
              </a:solidFill>
              <a:latin typeface="Calibri"/>
              <a:ea typeface="Calibri"/>
              <a:cs typeface="Calibri"/>
              <a:sym typeface="Calibri"/>
            </a:endParaRPr>
          </a:p>
        </p:txBody>
      </p:sp>
      <p:sp>
        <p:nvSpPr>
          <p:cNvPr id="90" name="Google Shape;90;p13"/>
          <p:cNvSpPr txBox="1"/>
          <p:nvPr/>
        </p:nvSpPr>
        <p:spPr>
          <a:xfrm>
            <a:off x="5552865" y="5328005"/>
            <a:ext cx="3261904"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2400">
                <a:solidFill>
                  <a:srgbClr val="000000"/>
                </a:solidFill>
                <a:latin typeface="Calibri"/>
                <a:ea typeface="Calibri"/>
                <a:cs typeface="Calibri"/>
                <a:sym typeface="Calibri"/>
              </a:rPr>
              <a:t>Mischübung: eine Farbblume ausmalen</a:t>
            </a:r>
            <a:endParaRPr sz="2400">
              <a:solidFill>
                <a:srgbClr val="000000"/>
              </a:solidFill>
              <a:latin typeface="Calibri"/>
              <a:ea typeface="Calibri"/>
              <a:cs typeface="Calibri"/>
              <a:sym typeface="Calibri"/>
            </a:endParaRPr>
          </a:p>
        </p:txBody>
      </p:sp>
      <p:pic>
        <p:nvPicPr>
          <p:cNvPr descr="Stock Illustration - Kids Talking. Fotosearch - Search EPS Clipart, Drawings, Decorative Prints, Illustrations, and Vector Graphics Images" id="91" name="Google Shape;91;p13"/>
          <p:cNvPicPr preferRelativeResize="0"/>
          <p:nvPr/>
        </p:nvPicPr>
        <p:blipFill rotWithShape="1">
          <a:blip r:embed="rId5">
            <a:alphaModFix/>
          </a:blip>
          <a:srcRect b="0" l="0" r="0" t="0"/>
          <a:stretch/>
        </p:blipFill>
        <p:spPr>
          <a:xfrm>
            <a:off x="6829168" y="1170064"/>
            <a:ext cx="1259357" cy="938969"/>
          </a:xfrm>
          <a:prstGeom prst="rect">
            <a:avLst/>
          </a:prstGeom>
          <a:noFill/>
          <a:ln>
            <a:noFill/>
          </a:ln>
        </p:spPr>
      </p:pic>
      <p:sp>
        <p:nvSpPr>
          <p:cNvPr id="92" name="Google Shape;92;p13"/>
          <p:cNvSpPr txBox="1"/>
          <p:nvPr/>
        </p:nvSpPr>
        <p:spPr>
          <a:xfrm>
            <a:off x="5507488" y="3556047"/>
            <a:ext cx="330050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it-IT" sz="2400">
                <a:solidFill>
                  <a:schemeClr val="dk1"/>
                </a:solidFill>
                <a:latin typeface="Calibri"/>
                <a:ea typeface="Calibri"/>
                <a:cs typeface="Calibri"/>
                <a:sym typeface="Calibri"/>
              </a:rPr>
              <a:t>Farbkreis: Erklärung</a:t>
            </a:r>
            <a:endParaRPr sz="2400">
              <a:solidFill>
                <a:schemeClr val="dk1"/>
              </a:solidFill>
              <a:latin typeface="Calibri"/>
              <a:ea typeface="Calibri"/>
              <a:cs typeface="Calibri"/>
              <a:sym typeface="Calibri"/>
            </a:endParaRPr>
          </a:p>
        </p:txBody>
      </p:sp>
      <p:pic>
        <p:nvPicPr>
          <p:cNvPr id="93" name="Google Shape;93;p13"/>
          <p:cNvPicPr preferRelativeResize="0"/>
          <p:nvPr/>
        </p:nvPicPr>
        <p:blipFill rotWithShape="1">
          <a:blip r:embed="rId6">
            <a:alphaModFix/>
          </a:blip>
          <a:srcRect b="0" l="0" r="0" t="0"/>
          <a:stretch/>
        </p:blipFill>
        <p:spPr>
          <a:xfrm>
            <a:off x="6015094" y="2556361"/>
            <a:ext cx="1124744" cy="1124744"/>
          </a:xfrm>
          <a:prstGeom prst="rect">
            <a:avLst/>
          </a:prstGeom>
          <a:noFill/>
          <a:ln>
            <a:noFill/>
          </a:ln>
        </p:spPr>
      </p:pic>
      <p:pic>
        <p:nvPicPr>
          <p:cNvPr id="94" name="Google Shape;94;p13"/>
          <p:cNvPicPr preferRelativeResize="0"/>
          <p:nvPr/>
        </p:nvPicPr>
        <p:blipFill rotWithShape="1">
          <a:blip r:embed="rId7">
            <a:alphaModFix/>
          </a:blip>
          <a:srcRect b="0" l="0" r="0" t="0"/>
          <a:stretch/>
        </p:blipFill>
        <p:spPr>
          <a:xfrm>
            <a:off x="7347123" y="4174551"/>
            <a:ext cx="1482803" cy="1035452"/>
          </a:xfrm>
          <a:prstGeom prst="rect">
            <a:avLst/>
          </a:prstGeom>
          <a:noFill/>
          <a:ln>
            <a:noFill/>
          </a:ln>
        </p:spPr>
      </p:pic>
      <p:pic>
        <p:nvPicPr>
          <p:cNvPr id="95" name="Google Shape;95;p13"/>
          <p:cNvPicPr preferRelativeResize="0"/>
          <p:nvPr/>
        </p:nvPicPr>
        <p:blipFill rotWithShape="1">
          <a:blip r:embed="rId8">
            <a:alphaModFix/>
          </a:blip>
          <a:srcRect b="0" l="0" r="0" t="0"/>
          <a:stretch/>
        </p:blipFill>
        <p:spPr>
          <a:xfrm>
            <a:off x="6015094" y="4105745"/>
            <a:ext cx="902893" cy="1256658"/>
          </a:xfrm>
          <a:prstGeom prst="rect">
            <a:avLst/>
          </a:prstGeom>
          <a:noFill/>
          <a:ln>
            <a:noFill/>
          </a:ln>
        </p:spPr>
      </p:pic>
      <p:pic>
        <p:nvPicPr>
          <p:cNvPr id="96" name="Google Shape;96;p13"/>
          <p:cNvPicPr preferRelativeResize="0"/>
          <p:nvPr/>
        </p:nvPicPr>
        <p:blipFill rotWithShape="1">
          <a:blip r:embed="rId9">
            <a:alphaModFix/>
          </a:blip>
          <a:srcRect b="0" l="0" r="0" t="0"/>
          <a:stretch/>
        </p:blipFill>
        <p:spPr>
          <a:xfrm>
            <a:off x="971600" y="4040127"/>
            <a:ext cx="1292677" cy="1725791"/>
          </a:xfrm>
          <a:prstGeom prst="rect">
            <a:avLst/>
          </a:prstGeom>
          <a:noFill/>
          <a:ln>
            <a:noFill/>
          </a:ln>
        </p:spPr>
      </p:pic>
      <p:pic>
        <p:nvPicPr>
          <p:cNvPr id="97" name="Google Shape;97;p13"/>
          <p:cNvPicPr preferRelativeResize="0"/>
          <p:nvPr/>
        </p:nvPicPr>
        <p:blipFill rotWithShape="1">
          <a:blip r:embed="rId10">
            <a:alphaModFix/>
          </a:blip>
          <a:srcRect b="62942" l="11020" r="10283" t="3030"/>
          <a:stretch/>
        </p:blipFill>
        <p:spPr>
          <a:xfrm>
            <a:off x="652456" y="1144637"/>
            <a:ext cx="1930961" cy="1180891"/>
          </a:xfrm>
          <a:prstGeom prst="rect">
            <a:avLst/>
          </a:prstGeom>
          <a:noFill/>
          <a:ln>
            <a:noFill/>
          </a:ln>
        </p:spPr>
      </p:pic>
      <p:pic>
        <p:nvPicPr>
          <p:cNvPr id="98" name="Google Shape;98;p13"/>
          <p:cNvPicPr preferRelativeResize="0"/>
          <p:nvPr/>
        </p:nvPicPr>
        <p:blipFill rotWithShape="1">
          <a:blip r:embed="rId10">
            <a:alphaModFix/>
          </a:blip>
          <a:srcRect b="62942" l="11020" r="10283" t="3030"/>
          <a:stretch/>
        </p:blipFill>
        <p:spPr>
          <a:xfrm>
            <a:off x="652457" y="2603476"/>
            <a:ext cx="1930961" cy="1180891"/>
          </a:xfrm>
          <a:prstGeom prst="rect">
            <a:avLst/>
          </a:prstGeom>
          <a:noFill/>
          <a:ln>
            <a:noFill/>
          </a:ln>
        </p:spPr>
      </p:pic>
    </p:spTree>
  </p:cSld>
  <p:clrMapOvr>
    <a:masterClrMapping/>
  </p:clrMapOvr>
  <mc:AlternateContent>
    <mc:Choice Requires="p14">
      <p:transition spd="slow" p14:dur="12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7"/>
                                        </p:tgtEl>
                                        <p:attrNameLst>
                                          <p:attrName>style.visibility</p:attrName>
                                        </p:attrNameLst>
                                      </p:cBhvr>
                                      <p:to>
                                        <p:strVal val="visible"/>
                                      </p:to>
                                    </p:set>
                                    <p:anim calcmode="lin" valueType="num">
                                      <p:cBhvr additive="base">
                                        <p:cTn dur="500"/>
                                        <p:tgtEl>
                                          <p:spTgt spid="9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8"/>
                                        </p:tgtEl>
                                        <p:attrNameLst>
                                          <p:attrName>style.visibility</p:attrName>
                                        </p:attrNameLst>
                                      </p:cBhvr>
                                      <p:to>
                                        <p:strVal val="visible"/>
                                      </p:to>
                                    </p:set>
                                    <p:anim calcmode="lin" valueType="num">
                                      <p:cBhvr additive="base">
                                        <p:cTn dur="500"/>
                                        <p:tgtEl>
                                          <p:spTgt spid="8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9"/>
                                        </p:tgtEl>
                                        <p:attrNameLst>
                                          <p:attrName>style.visibility</p:attrName>
                                        </p:attrNameLst>
                                      </p:cBhvr>
                                      <p:to>
                                        <p:strVal val="visible"/>
                                      </p:to>
                                    </p:set>
                                    <p:anim calcmode="lin" valueType="num">
                                      <p:cBhvr additive="base">
                                        <p:cTn dur="500"/>
                                        <p:tgtEl>
                                          <p:spTgt spid="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5"/>
                                        </p:tgtEl>
                                        <p:attrNameLst>
                                          <p:attrName>style.visibility</p:attrName>
                                        </p:attrNameLst>
                                      </p:cBhvr>
                                      <p:to>
                                        <p:strVal val="visible"/>
                                      </p:to>
                                    </p:set>
                                    <p:anim calcmode="lin" valueType="num">
                                      <p:cBhvr additive="base">
                                        <p:cTn dur="500"/>
                                        <p:tgtEl>
                                          <p:spTgt spid="8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1"/>
                                        </p:tgtEl>
                                        <p:attrNameLst>
                                          <p:attrName>style.visibility</p:attrName>
                                        </p:attrNameLst>
                                      </p:cBhvr>
                                      <p:to>
                                        <p:strVal val="visible"/>
                                      </p:to>
                                    </p:set>
                                    <p:anim calcmode="lin" valueType="num">
                                      <p:cBhvr additive="base">
                                        <p:cTn dur="500"/>
                                        <p:tgtEl>
                                          <p:spTgt spid="9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8"/>
                                        </p:tgtEl>
                                        <p:attrNameLst>
                                          <p:attrName>style.visibility</p:attrName>
                                        </p:attrNameLst>
                                      </p:cBhvr>
                                      <p:to>
                                        <p:strVal val="visible"/>
                                      </p:to>
                                    </p:set>
                                    <p:anim calcmode="lin" valueType="num">
                                      <p:cBhvr additive="base">
                                        <p:cTn dur="500"/>
                                        <p:tgtEl>
                                          <p:spTgt spid="9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7"/>
                                        </p:tgtEl>
                                        <p:attrNameLst>
                                          <p:attrName>style.visibility</p:attrName>
                                        </p:attrNameLst>
                                      </p:cBhvr>
                                      <p:to>
                                        <p:strVal val="visible"/>
                                      </p:to>
                                    </p:set>
                                    <p:anim calcmode="lin" valueType="num">
                                      <p:cBhvr additive="base">
                                        <p:cTn dur="500"/>
                                        <p:tgtEl>
                                          <p:spTgt spid="8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
                                        </p:tgtEl>
                                        <p:attrNameLst>
                                          <p:attrName>style.visibility</p:attrName>
                                        </p:attrNameLst>
                                      </p:cBhvr>
                                      <p:to>
                                        <p:strVal val="visible"/>
                                      </p:to>
                                    </p:set>
                                    <p:anim calcmode="lin" valueType="num">
                                      <p:cBhvr additive="base">
                                        <p:cTn dur="500"/>
                                        <p:tgtEl>
                                          <p:spTgt spid="9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3"/>
                                        </p:tgtEl>
                                        <p:attrNameLst>
                                          <p:attrName>style.visibility</p:attrName>
                                        </p:attrNameLst>
                                      </p:cBhvr>
                                      <p:to>
                                        <p:strVal val="visible"/>
                                      </p:to>
                                    </p:set>
                                    <p:anim calcmode="lin" valueType="num">
                                      <p:cBhvr additive="base">
                                        <p:cTn dur="500"/>
                                        <p:tgtEl>
                                          <p:spTgt spid="9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6"/>
                                        </p:tgtEl>
                                        <p:attrNameLst>
                                          <p:attrName>style.visibility</p:attrName>
                                        </p:attrNameLst>
                                      </p:cBhvr>
                                      <p:to>
                                        <p:strVal val="visible"/>
                                      </p:to>
                                    </p:set>
                                    <p:anim calcmode="lin" valueType="num">
                                      <p:cBhvr additive="base">
                                        <p:cTn dur="500"/>
                                        <p:tgtEl>
                                          <p:spTgt spid="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6"/>
                                        </p:tgtEl>
                                        <p:attrNameLst>
                                          <p:attrName>style.visibility</p:attrName>
                                        </p:attrNameLst>
                                      </p:cBhvr>
                                      <p:to>
                                        <p:strVal val="visible"/>
                                      </p:to>
                                    </p:set>
                                    <p:anim calcmode="lin" valueType="num">
                                      <p:cBhvr additive="base">
                                        <p:cTn dur="500"/>
                                        <p:tgtEl>
                                          <p:spTgt spid="8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0"/>
                                        </p:tgtEl>
                                        <p:attrNameLst>
                                          <p:attrName>style.visibility</p:attrName>
                                        </p:attrNameLst>
                                      </p:cBhvr>
                                      <p:to>
                                        <p:strVal val="visible"/>
                                      </p:to>
                                    </p:set>
                                    <p:anim calcmode="lin" valueType="num">
                                      <p:cBhvr additive="base">
                                        <p:cTn dur="500"/>
                                        <p:tgtEl>
                                          <p:spTgt spid="9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5"/>
                                        </p:tgtEl>
                                        <p:attrNameLst>
                                          <p:attrName>style.visibility</p:attrName>
                                        </p:attrNameLst>
                                      </p:cBhvr>
                                      <p:to>
                                        <p:strVal val="visible"/>
                                      </p:to>
                                    </p:set>
                                    <p:anim calcmode="lin" valueType="num">
                                      <p:cBhvr additive="base">
                                        <p:cTn dur="500"/>
                                        <p:tgtEl>
                                          <p:spTgt spid="9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4"/>
                                        </p:tgtEl>
                                        <p:attrNameLst>
                                          <p:attrName>style.visibility</p:attrName>
                                        </p:attrNameLst>
                                      </p:cBhvr>
                                      <p:to>
                                        <p:strVal val="visible"/>
                                      </p:to>
                                    </p:set>
                                    <p:anim calcmode="lin" valueType="num">
                                      <p:cBhvr additive="base">
                                        <p:cTn dur="500"/>
                                        <p:tgtEl>
                                          <p:spTgt spid="94"/>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4"/>
          <p:cNvSpPr txBox="1"/>
          <p:nvPr>
            <p:ph type="title"/>
          </p:nvPr>
        </p:nvSpPr>
        <p:spPr>
          <a:xfrm>
            <a:off x="0" y="0"/>
            <a:ext cx="9144000" cy="1143000"/>
          </a:xfrm>
          <a:prstGeom prst="rect">
            <a:avLst/>
          </a:prstGeom>
          <a:solidFill>
            <a:srgbClr val="D84F18"/>
          </a:solid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00B0F0"/>
              </a:buClr>
              <a:buSzPts val="4400"/>
              <a:buFont typeface="Calibri"/>
              <a:buNone/>
            </a:pPr>
            <a:r>
              <a:rPr b="1" lang="it-IT">
                <a:solidFill>
                  <a:srgbClr val="00B0F0"/>
                </a:solidFill>
              </a:rPr>
              <a:t>Zusammenfassung und Rückmeldung</a:t>
            </a:r>
            <a:endParaRPr b="1">
              <a:solidFill>
                <a:srgbClr val="00B0F0"/>
              </a:solidFill>
            </a:endParaRPr>
          </a:p>
        </p:txBody>
      </p:sp>
      <p:sp>
        <p:nvSpPr>
          <p:cNvPr id="104" name="Google Shape;104;p14"/>
          <p:cNvSpPr txBox="1"/>
          <p:nvPr>
            <p:ph idx="1" type="body"/>
          </p:nvPr>
        </p:nvSpPr>
        <p:spPr>
          <a:xfrm>
            <a:off x="0" y="1412776"/>
            <a:ext cx="9144000" cy="5445224"/>
          </a:xfrm>
          <a:prstGeom prst="rect">
            <a:avLst/>
          </a:prstGeom>
          <a:noFill/>
          <a:ln>
            <a:noFill/>
          </a:ln>
        </p:spPr>
        <p:txBody>
          <a:bodyPr anchorCtr="0" anchor="t" bIns="45700" lIns="91425" spcFirstLastPara="1" rIns="91425" wrap="square" tIns="45700">
            <a:normAutofit/>
          </a:bodyPr>
          <a:lstStyle/>
          <a:p>
            <a:pPr indent="-742950" lvl="0" marL="742950" rtl="0" algn="l">
              <a:spcBef>
                <a:spcPts val="0"/>
              </a:spcBef>
              <a:spcAft>
                <a:spcPts val="0"/>
              </a:spcAft>
              <a:buClr>
                <a:schemeClr val="dk1"/>
              </a:buClr>
              <a:buSzPts val="3200"/>
              <a:buAutoNum type="arabicPeriod"/>
            </a:pPr>
            <a:r>
              <a:rPr lang="it-IT"/>
              <a:t>Was haben wir heute gemacht?</a:t>
            </a:r>
            <a:endParaRPr/>
          </a:p>
          <a:p>
            <a:pPr indent="0" lvl="0" marL="0" rtl="0" algn="just">
              <a:spcBef>
                <a:spcPts val="1640"/>
              </a:spcBef>
              <a:spcAft>
                <a:spcPts val="0"/>
              </a:spcAft>
              <a:buClr>
                <a:schemeClr val="dk1"/>
              </a:buClr>
              <a:buSzPts val="3200"/>
              <a:buNone/>
            </a:pPr>
            <a:r>
              <a:rPr lang="it-IT"/>
              <a:t> Wir haben mit Murmeln gemalt/mit Farben experimentiert.</a:t>
            </a:r>
            <a:endParaRPr/>
          </a:p>
          <a:p>
            <a:pPr indent="0" lvl="0" marL="0" rtl="0" algn="just">
              <a:spcBef>
                <a:spcPts val="1640"/>
              </a:spcBef>
              <a:spcAft>
                <a:spcPts val="0"/>
              </a:spcAft>
              <a:buClr>
                <a:schemeClr val="dk1"/>
              </a:buClr>
              <a:buSzPts val="3200"/>
              <a:buNone/>
            </a:pPr>
            <a:r>
              <a:rPr lang="it-IT"/>
              <a:t>2.  Was habt euch gefallen?</a:t>
            </a:r>
            <a:endParaRPr/>
          </a:p>
          <a:p>
            <a:pPr indent="0" lvl="0" marL="0" rtl="0" algn="just">
              <a:lnSpc>
                <a:spcPct val="150000"/>
              </a:lnSpc>
              <a:spcBef>
                <a:spcPts val="1640"/>
              </a:spcBef>
              <a:spcAft>
                <a:spcPts val="0"/>
              </a:spcAft>
              <a:buClr>
                <a:schemeClr val="dk1"/>
              </a:buClr>
              <a:buSzPts val="3200"/>
              <a:buNone/>
            </a:pPr>
            <a:r>
              <a:rPr lang="it-IT"/>
              <a:t> Mit Murmeln malen / Mit Filzstiften, Küchenpapier  und Wasser experimentieren.</a:t>
            </a:r>
            <a:endParaRPr/>
          </a:p>
          <a:p>
            <a:pPr indent="0" lvl="0" marL="0" rtl="0" algn="just">
              <a:spcBef>
                <a:spcPts val="1720"/>
              </a:spcBef>
              <a:spcAft>
                <a:spcPts val="0"/>
              </a:spcAft>
              <a:buClr>
                <a:schemeClr val="dk1"/>
              </a:buClr>
              <a:buSzPts val="3600"/>
              <a:buNone/>
            </a:pPr>
            <a:r>
              <a:t/>
            </a:r>
            <a:endParaRPr sz="3600"/>
          </a:p>
          <a:p>
            <a:pPr indent="0" lvl="0" marL="0" rtl="0" algn="l">
              <a:spcBef>
                <a:spcPts val="1720"/>
              </a:spcBef>
              <a:spcAft>
                <a:spcPts val="0"/>
              </a:spcAft>
              <a:buClr>
                <a:schemeClr val="dk1"/>
              </a:buClr>
              <a:buSzPts val="3600"/>
              <a:buNone/>
            </a:pPr>
            <a:r>
              <a:t/>
            </a:r>
            <a:endParaRPr sz="3600"/>
          </a:p>
          <a:p>
            <a:pPr indent="0" lvl="0" marL="0" rtl="0" algn="just">
              <a:lnSpc>
                <a:spcPct val="150000"/>
              </a:lnSpc>
              <a:spcBef>
                <a:spcPts val="1800"/>
              </a:spcBef>
              <a:spcAft>
                <a:spcPts val="0"/>
              </a:spcAft>
              <a:buClr>
                <a:schemeClr val="dk1"/>
              </a:buClr>
              <a:buSzPts val="4000"/>
              <a:buNone/>
            </a:pPr>
            <a:r>
              <a:t/>
            </a:r>
            <a:endParaRPr sz="4000"/>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3"/>
                                        </p:tgtEl>
                                        <p:attrNameLst>
                                          <p:attrName>style.visibility</p:attrName>
                                        </p:attrNameLst>
                                      </p:cBhvr>
                                      <p:to>
                                        <p:strVal val="visible"/>
                                      </p:to>
                                    </p:set>
                                    <p:anim calcmode="lin" valueType="num">
                                      <p:cBhvr additive="base">
                                        <p:cTn dur="500"/>
                                        <p:tgtEl>
                                          <p:spTgt spid="10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0" st="0"/>
                                            </p:txEl>
                                          </p:spTgt>
                                        </p:tgtEl>
                                        <p:attrNameLst>
                                          <p:attrName>style.visibility</p:attrName>
                                        </p:attrNameLst>
                                      </p:cBhvr>
                                      <p:to>
                                        <p:strVal val="visible"/>
                                      </p:to>
                                    </p:set>
                                    <p:animEffect filter="fade" transition="in">
                                      <p:cBhvr>
                                        <p:cTn dur="1000"/>
                                        <p:tgtEl>
                                          <p:spTgt spid="1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1" st="1"/>
                                            </p:txEl>
                                          </p:spTgt>
                                        </p:tgtEl>
                                        <p:attrNameLst>
                                          <p:attrName>style.visibility</p:attrName>
                                        </p:attrNameLst>
                                      </p:cBhvr>
                                      <p:to>
                                        <p:strVal val="visible"/>
                                      </p:to>
                                    </p:set>
                                    <p:animEffect filter="fade" transition="in">
                                      <p:cBhvr>
                                        <p:cTn dur="1000"/>
                                        <p:tgtEl>
                                          <p:spTgt spid="1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2" st="2"/>
                                            </p:txEl>
                                          </p:spTgt>
                                        </p:tgtEl>
                                        <p:attrNameLst>
                                          <p:attrName>style.visibility</p:attrName>
                                        </p:attrNameLst>
                                      </p:cBhvr>
                                      <p:to>
                                        <p:strVal val="visible"/>
                                      </p:to>
                                    </p:set>
                                    <p:animEffect filter="fade" transition="in">
                                      <p:cBhvr>
                                        <p:cTn dur="1000"/>
                                        <p:tgtEl>
                                          <p:spTgt spid="1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3" st="3"/>
                                            </p:txEl>
                                          </p:spTgt>
                                        </p:tgtEl>
                                        <p:attrNameLst>
                                          <p:attrName>style.visibility</p:attrName>
                                        </p:attrNameLst>
                                      </p:cBhvr>
                                      <p:to>
                                        <p:strVal val="visible"/>
                                      </p:to>
                                    </p:set>
                                    <p:animEffect filter="fade" transition="in">
                                      <p:cBhvr>
                                        <p:cTn dur="1000"/>
                                        <p:tgtEl>
                                          <p:spTgt spid="1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4" st="4"/>
                                            </p:txEl>
                                          </p:spTgt>
                                        </p:tgtEl>
                                        <p:attrNameLst>
                                          <p:attrName>style.visibility</p:attrName>
                                        </p:attrNameLst>
                                      </p:cBhvr>
                                      <p:to>
                                        <p:strVal val="visible"/>
                                      </p:to>
                                    </p:set>
                                    <p:animEffect filter="fade" transition="in">
                                      <p:cBhvr>
                                        <p:cTn dur="1000"/>
                                        <p:tgtEl>
                                          <p:spTgt spid="1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5" st="5"/>
                                            </p:txEl>
                                          </p:spTgt>
                                        </p:tgtEl>
                                        <p:attrNameLst>
                                          <p:attrName>style.visibility</p:attrName>
                                        </p:attrNameLst>
                                      </p:cBhvr>
                                      <p:to>
                                        <p:strVal val="visible"/>
                                      </p:to>
                                    </p:set>
                                    <p:animEffect filter="fade" transition="in">
                                      <p:cBhvr>
                                        <p:cTn dur="1000"/>
                                        <p:tgtEl>
                                          <p:spTgt spid="1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xEl>
                                              <p:pRg end="6" st="6"/>
                                            </p:txEl>
                                          </p:spTgt>
                                        </p:tgtEl>
                                        <p:attrNameLst>
                                          <p:attrName>style.visibility</p:attrName>
                                        </p:attrNameLst>
                                      </p:cBhvr>
                                      <p:to>
                                        <p:strVal val="visible"/>
                                      </p:to>
                                    </p:set>
                                    <p:animEffect filter="fade" transition="in">
                                      <p:cBhvr>
                                        <p:cTn dur="1000"/>
                                        <p:tgtEl>
                                          <p:spTgt spid="104">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5"/>
          <p:cNvSpPr txBox="1"/>
          <p:nvPr>
            <p:ph idx="1" type="body"/>
          </p:nvPr>
        </p:nvSpPr>
        <p:spPr>
          <a:xfrm>
            <a:off x="107504" y="116632"/>
            <a:ext cx="8928992" cy="6624736"/>
          </a:xfrm>
          <a:prstGeom prst="rect">
            <a:avLst/>
          </a:prstGeom>
          <a:no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chemeClr val="dk1"/>
              </a:buClr>
              <a:buSzPts val="3200"/>
              <a:buNone/>
            </a:pPr>
            <a:r>
              <a:rPr lang="it-IT"/>
              <a:t>3. Was habt ihr erfahren? </a:t>
            </a:r>
            <a:endParaRPr/>
          </a:p>
          <a:p>
            <a:pPr indent="0" lvl="0" marL="0" rtl="0" algn="just">
              <a:lnSpc>
                <a:spcPct val="150000"/>
              </a:lnSpc>
              <a:spcBef>
                <a:spcPts val="640"/>
              </a:spcBef>
              <a:spcAft>
                <a:spcPts val="0"/>
              </a:spcAft>
              <a:buClr>
                <a:schemeClr val="dk1"/>
              </a:buClr>
              <a:buSzPts val="3200"/>
              <a:buNone/>
            </a:pPr>
            <a:r>
              <a:rPr lang="it-IT"/>
              <a:t>Aus Rot und Blau entsteht Violett. Aus Blau und Gelb entsteht Grün. Aus Rot und Gelb entsteht Orange.</a:t>
            </a:r>
            <a:endParaRPr/>
          </a:p>
          <a:p>
            <a:pPr indent="0" lvl="0" marL="21590" rtl="0" algn="just">
              <a:lnSpc>
                <a:spcPct val="150000"/>
              </a:lnSpc>
              <a:spcBef>
                <a:spcPts val="640"/>
              </a:spcBef>
              <a:spcAft>
                <a:spcPts val="0"/>
              </a:spcAft>
              <a:buClr>
                <a:schemeClr val="dk1"/>
              </a:buClr>
              <a:buSzPts val="3200"/>
              <a:buNone/>
            </a:pPr>
            <a:r>
              <a:rPr lang="it-IT"/>
              <a:t>Aus Schwarz entsteht bunt. </a:t>
            </a:r>
            <a:endParaRPr/>
          </a:p>
          <a:p>
            <a:pPr indent="0" lvl="0" marL="0" rtl="0" algn="just">
              <a:lnSpc>
                <a:spcPct val="150000"/>
              </a:lnSpc>
              <a:spcBef>
                <a:spcPts val="640"/>
              </a:spcBef>
              <a:spcAft>
                <a:spcPts val="0"/>
              </a:spcAft>
              <a:buClr>
                <a:schemeClr val="dk1"/>
              </a:buClr>
              <a:buSzPts val="3200"/>
              <a:buNone/>
            </a:pPr>
            <a:r>
              <a:rPr lang="it-IT"/>
              <a:t>Das Schwarz ist aus einer Mischung mehrerer Farben zusammengesetzt.</a:t>
            </a:r>
            <a:endParaRPr/>
          </a:p>
          <a:p>
            <a:pPr indent="0" lvl="0" marL="0" rtl="0" algn="just">
              <a:lnSpc>
                <a:spcPct val="150000"/>
              </a:lnSpc>
              <a:spcBef>
                <a:spcPts val="640"/>
              </a:spcBef>
              <a:spcAft>
                <a:spcPts val="0"/>
              </a:spcAft>
              <a:buClr>
                <a:schemeClr val="dk1"/>
              </a:buClr>
              <a:buSzPts val="3200"/>
              <a:buNone/>
            </a:pPr>
            <a:r>
              <a:rPr lang="it-IT"/>
              <a:t>Das Wasser löst die einzelnen Farben.</a:t>
            </a:r>
            <a:endParaRPr/>
          </a:p>
          <a:p>
            <a:pPr indent="0" lvl="0" marL="0" rtl="0" algn="just">
              <a:lnSpc>
                <a:spcPct val="150000"/>
              </a:lnSpc>
              <a:spcBef>
                <a:spcPts val="640"/>
              </a:spcBef>
              <a:spcAft>
                <a:spcPts val="0"/>
              </a:spcAft>
              <a:buClr>
                <a:schemeClr val="dk1"/>
              </a:buClr>
              <a:buSzPts val="3200"/>
              <a:buNone/>
            </a:pPr>
            <a:r>
              <a:rPr lang="it-IT"/>
              <a:t>Die Farben trennen sich.</a:t>
            </a:r>
            <a:r>
              <a:rPr lang="it-IT">
                <a:solidFill>
                  <a:srgbClr val="333333"/>
                </a:solidFill>
              </a:rPr>
              <a:t> </a:t>
            </a:r>
            <a:endParaRPr/>
          </a:p>
          <a:p>
            <a:pPr indent="0" lvl="0" marL="0" rtl="0" algn="just">
              <a:lnSpc>
                <a:spcPct val="150000"/>
              </a:lnSpc>
              <a:spcBef>
                <a:spcPts val="720"/>
              </a:spcBef>
              <a:spcAft>
                <a:spcPts val="0"/>
              </a:spcAft>
              <a:buClr>
                <a:schemeClr val="dk1"/>
              </a:buClr>
              <a:buSzPts val="3600"/>
              <a:buNone/>
            </a:pPr>
            <a:r>
              <a:t/>
            </a:r>
            <a:endParaRPr sz="3600"/>
          </a:p>
          <a:p>
            <a:pPr indent="0" lvl="0" marL="0" rtl="0" algn="just">
              <a:lnSpc>
                <a:spcPct val="150000"/>
              </a:lnSpc>
              <a:spcBef>
                <a:spcPts val="1720"/>
              </a:spcBef>
              <a:spcAft>
                <a:spcPts val="0"/>
              </a:spcAft>
              <a:buClr>
                <a:schemeClr val="dk1"/>
              </a:buClr>
              <a:buSzPts val="3600"/>
              <a:buNone/>
            </a:pPr>
            <a:r>
              <a:t/>
            </a:r>
            <a:endParaRPr sz="3600"/>
          </a:p>
          <a:p>
            <a:pPr indent="0" lvl="0" marL="0" rtl="0" algn="l">
              <a:spcBef>
                <a:spcPts val="1720"/>
              </a:spcBef>
              <a:spcAft>
                <a:spcPts val="0"/>
              </a:spcAft>
              <a:buClr>
                <a:schemeClr val="dk1"/>
              </a:buClr>
              <a:buSzPts val="3600"/>
              <a:buNone/>
            </a:pPr>
            <a:r>
              <a:t/>
            </a:r>
            <a:endParaRPr sz="3600"/>
          </a:p>
        </p:txBody>
      </p:sp>
    </p:spTree>
  </p:cSld>
  <p:clrMapOvr>
    <a:masterClrMapping/>
  </p:clrMapOvr>
  <mc:AlternateContent>
    <mc:Choice Requires="p14">
      <p:transition p14:dur="100">
        <p:fade thruBlk="1"/>
      </p:transition>
    </mc:Choice>
    <mc:Fallback>
      <p:transition>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animEffect filter="fade" transition="in">
                                      <p:cBhvr>
                                        <p:cTn dur="1000"/>
                                        <p:tgtEl>
                                          <p:spTgt spid="1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animEffect filter="fade" transition="in">
                                      <p:cBhvr>
                                        <p:cTn dur="1000"/>
                                        <p:tgtEl>
                                          <p:spTgt spid="1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2" st="2"/>
                                            </p:txEl>
                                          </p:spTgt>
                                        </p:tgtEl>
                                        <p:attrNameLst>
                                          <p:attrName>style.visibility</p:attrName>
                                        </p:attrNameLst>
                                      </p:cBhvr>
                                      <p:to>
                                        <p:strVal val="visible"/>
                                      </p:to>
                                    </p:set>
                                    <p:animEffect filter="fade" transition="in">
                                      <p:cBhvr>
                                        <p:cTn dur="1000"/>
                                        <p:tgtEl>
                                          <p:spTgt spid="1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3" st="3"/>
                                            </p:txEl>
                                          </p:spTgt>
                                        </p:tgtEl>
                                        <p:attrNameLst>
                                          <p:attrName>style.visibility</p:attrName>
                                        </p:attrNameLst>
                                      </p:cBhvr>
                                      <p:to>
                                        <p:strVal val="visible"/>
                                      </p:to>
                                    </p:set>
                                    <p:animEffect filter="fade" transition="in">
                                      <p:cBhvr>
                                        <p:cTn dur="1000"/>
                                        <p:tgtEl>
                                          <p:spTgt spid="1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4" st="4"/>
                                            </p:txEl>
                                          </p:spTgt>
                                        </p:tgtEl>
                                        <p:attrNameLst>
                                          <p:attrName>style.visibility</p:attrName>
                                        </p:attrNameLst>
                                      </p:cBhvr>
                                      <p:to>
                                        <p:strVal val="visible"/>
                                      </p:to>
                                    </p:set>
                                    <p:animEffect filter="fade" transition="in">
                                      <p:cBhvr>
                                        <p:cTn dur="1000"/>
                                        <p:tgtEl>
                                          <p:spTgt spid="10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5" st="5"/>
                                            </p:txEl>
                                          </p:spTgt>
                                        </p:tgtEl>
                                        <p:attrNameLst>
                                          <p:attrName>style.visibility</p:attrName>
                                        </p:attrNameLst>
                                      </p:cBhvr>
                                      <p:to>
                                        <p:strVal val="visible"/>
                                      </p:to>
                                    </p:set>
                                    <p:animEffect filter="fade" transition="in">
                                      <p:cBhvr>
                                        <p:cTn dur="1000"/>
                                        <p:tgtEl>
                                          <p:spTgt spid="10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6" st="6"/>
                                            </p:txEl>
                                          </p:spTgt>
                                        </p:tgtEl>
                                        <p:attrNameLst>
                                          <p:attrName>style.visibility</p:attrName>
                                        </p:attrNameLst>
                                      </p:cBhvr>
                                      <p:to>
                                        <p:strVal val="visible"/>
                                      </p:to>
                                    </p:set>
                                    <p:animEffect filter="fade" transition="in">
                                      <p:cBhvr>
                                        <p:cTn dur="1000"/>
                                        <p:tgtEl>
                                          <p:spTgt spid="10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7" st="7"/>
                                            </p:txEl>
                                          </p:spTgt>
                                        </p:tgtEl>
                                        <p:attrNameLst>
                                          <p:attrName>style.visibility</p:attrName>
                                        </p:attrNameLst>
                                      </p:cBhvr>
                                      <p:to>
                                        <p:strVal val="visible"/>
                                      </p:to>
                                    </p:set>
                                    <p:animEffect filter="fade" transition="in">
                                      <p:cBhvr>
                                        <p:cTn dur="1000"/>
                                        <p:tgtEl>
                                          <p:spTgt spid="10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8" st="8"/>
                                            </p:txEl>
                                          </p:spTgt>
                                        </p:tgtEl>
                                        <p:attrNameLst>
                                          <p:attrName>style.visibility</p:attrName>
                                        </p:attrNameLst>
                                      </p:cBhvr>
                                      <p:to>
                                        <p:strVal val="visible"/>
                                      </p:to>
                                    </p:set>
                                    <p:animEffect filter="fade" transition="in">
                                      <p:cBhvr>
                                        <p:cTn dur="1000"/>
                                        <p:tgtEl>
                                          <p:spTgt spid="10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6"/>
          <p:cNvSpPr txBox="1"/>
          <p:nvPr>
            <p:ph type="title"/>
          </p:nvPr>
        </p:nvSpPr>
        <p:spPr>
          <a:xfrm>
            <a:off x="0" y="0"/>
            <a:ext cx="9144000" cy="1143000"/>
          </a:xfrm>
          <a:prstGeom prst="rect">
            <a:avLst/>
          </a:prstGeom>
          <a:solidFill>
            <a:srgbClr val="7030A0"/>
          </a:solidFill>
          <a:ln cap="flat" cmpd="sng" w="9525">
            <a:solidFill>
              <a:srgbClr val="990099"/>
            </a:solidFill>
            <a:prstDash val="solid"/>
            <a:round/>
            <a:headEnd len="sm" w="sm" type="none"/>
            <a:tailEnd len="sm" w="sm" type="none"/>
          </a:ln>
        </p:spPr>
        <p:txBody>
          <a:bodyPr anchorCtr="0" anchor="ctr" bIns="45700" lIns="91425" spcFirstLastPara="1" rIns="91425" wrap="square" tIns="45700">
            <a:normAutofit/>
          </a:bodyPr>
          <a:lstStyle/>
          <a:p>
            <a:pPr indent="0" lvl="0" marL="0" rtl="0" algn="ctr">
              <a:spcBef>
                <a:spcPts val="0"/>
              </a:spcBef>
              <a:spcAft>
                <a:spcPts val="0"/>
              </a:spcAft>
              <a:buClr>
                <a:srgbClr val="FFFF00"/>
              </a:buClr>
              <a:buSzPts val="4400"/>
              <a:buFont typeface="Calibri"/>
              <a:buNone/>
            </a:pPr>
            <a:r>
              <a:rPr b="1" lang="it-IT">
                <a:solidFill>
                  <a:srgbClr val="FFFF00"/>
                </a:solidFill>
              </a:rPr>
              <a:t>Farbkreis von Itten</a:t>
            </a:r>
            <a:endParaRPr b="1">
              <a:solidFill>
                <a:srgbClr val="FFFF00"/>
              </a:solidFill>
            </a:endParaRPr>
          </a:p>
        </p:txBody>
      </p:sp>
      <p:sp>
        <p:nvSpPr>
          <p:cNvPr id="115" name="Google Shape;115;p16"/>
          <p:cNvSpPr txBox="1"/>
          <p:nvPr>
            <p:ph idx="1" type="body"/>
          </p:nvPr>
        </p:nvSpPr>
        <p:spPr>
          <a:xfrm>
            <a:off x="4453650" y="1196752"/>
            <a:ext cx="4510837" cy="5472608"/>
          </a:xfrm>
          <a:prstGeom prst="rect">
            <a:avLst/>
          </a:prstGeom>
          <a:noFill/>
          <a:ln>
            <a:noFill/>
          </a:ln>
        </p:spPr>
        <p:txBody>
          <a:bodyPr anchorCtr="0" anchor="t" bIns="45700" lIns="91425" spcFirstLastPara="1" rIns="91425" wrap="square" tIns="45700">
            <a:normAutofit fontScale="85000" lnSpcReduction="20000"/>
          </a:bodyPr>
          <a:lstStyle/>
          <a:p>
            <a:pPr indent="0" lvl="0" marL="114300" rtl="0" algn="just">
              <a:lnSpc>
                <a:spcPct val="115000"/>
              </a:lnSpc>
              <a:spcBef>
                <a:spcPts val="0"/>
              </a:spcBef>
              <a:spcAft>
                <a:spcPts val="0"/>
              </a:spcAft>
              <a:buClr>
                <a:schemeClr val="dk1"/>
              </a:buClr>
              <a:buSzPct val="100000"/>
              <a:buNone/>
            </a:pPr>
            <a:r>
              <a:rPr lang="it-IT"/>
              <a:t>1. Welche sind Grundfarben?</a:t>
            </a:r>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Rot, Blau, Gelb sind Grundfarben.</a:t>
            </a:r>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2. Welche sind Sekundärfarben? </a:t>
            </a:r>
            <a:endParaRPr>
              <a:solidFill>
                <a:srgbClr val="000000"/>
              </a:solidFill>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Violett, Grün, Orange sind Sekundärfarben.</a:t>
            </a:r>
            <a:endParaRPr>
              <a:solidFill>
                <a:srgbClr val="000000"/>
              </a:solidFill>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3. Welche sind Tertiärfarben? </a:t>
            </a:r>
            <a:endParaRPr>
              <a:solidFill>
                <a:srgbClr val="000000"/>
              </a:solidFill>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Tertiärfarben sind… </a:t>
            </a:r>
            <a:endParaRPr>
              <a:solidFill>
                <a:srgbClr val="000000"/>
              </a:solidFill>
            </a:endParaRPr>
          </a:p>
          <a:p>
            <a:pPr indent="0" lvl="0" marL="114300" rtl="0" algn="just">
              <a:lnSpc>
                <a:spcPct val="115000"/>
              </a:lnSpc>
              <a:spcBef>
                <a:spcPts val="544"/>
              </a:spcBef>
              <a:spcAft>
                <a:spcPts val="0"/>
              </a:spcAft>
              <a:buClr>
                <a:srgbClr val="000000"/>
              </a:buClr>
              <a:buSzPct val="100000"/>
              <a:buNone/>
            </a:pPr>
            <a:r>
              <a:rPr lang="it-IT">
                <a:solidFill>
                  <a:srgbClr val="000000"/>
                </a:solidFill>
              </a:rPr>
              <a:t>4. Sind Grundfarben aus anderen Farben zu ermischen?</a:t>
            </a:r>
            <a:endParaRPr>
              <a:solidFill>
                <a:srgbClr val="000000"/>
              </a:solidFill>
            </a:endParaRPr>
          </a:p>
          <a:p>
            <a:pPr indent="0" lvl="0" marL="114300" rtl="0" algn="just">
              <a:lnSpc>
                <a:spcPct val="115000"/>
              </a:lnSpc>
              <a:spcBef>
                <a:spcPts val="544"/>
              </a:spcBef>
              <a:spcAft>
                <a:spcPts val="0"/>
              </a:spcAft>
              <a:buClr>
                <a:schemeClr val="dk1"/>
              </a:buClr>
              <a:buSzPct val="100000"/>
              <a:buNone/>
            </a:pPr>
            <a:r>
              <a:t/>
            </a:r>
            <a:endParaRPr>
              <a:solidFill>
                <a:srgbClr val="000000"/>
              </a:solidFill>
            </a:endParaRPr>
          </a:p>
          <a:p>
            <a:pPr indent="0" lvl="0" marL="114300" rtl="0" algn="just">
              <a:lnSpc>
                <a:spcPct val="115000"/>
              </a:lnSpc>
              <a:spcBef>
                <a:spcPts val="544"/>
              </a:spcBef>
              <a:spcAft>
                <a:spcPts val="0"/>
              </a:spcAft>
              <a:buClr>
                <a:schemeClr val="dk1"/>
              </a:buClr>
              <a:buSzPct val="100000"/>
              <a:buNone/>
            </a:pPr>
            <a:r>
              <a:t/>
            </a:r>
            <a:endParaRPr>
              <a:solidFill>
                <a:srgbClr val="000000"/>
              </a:solidFill>
            </a:endParaRPr>
          </a:p>
          <a:p>
            <a:pPr indent="0" lvl="0" marL="114300" rtl="0" algn="just">
              <a:lnSpc>
                <a:spcPct val="115000"/>
              </a:lnSpc>
              <a:spcBef>
                <a:spcPts val="544"/>
              </a:spcBef>
              <a:spcAft>
                <a:spcPts val="0"/>
              </a:spcAft>
              <a:buClr>
                <a:schemeClr val="dk1"/>
              </a:buClr>
              <a:buSzPct val="100000"/>
              <a:buNone/>
            </a:pPr>
            <a:r>
              <a:t/>
            </a:r>
            <a:endParaRPr>
              <a:solidFill>
                <a:srgbClr val="000000"/>
              </a:solidFill>
            </a:endParaRPr>
          </a:p>
          <a:p>
            <a:pPr indent="0" lvl="0" marL="114300" rtl="0" algn="just">
              <a:lnSpc>
                <a:spcPct val="115000"/>
              </a:lnSpc>
              <a:spcBef>
                <a:spcPts val="544"/>
              </a:spcBef>
              <a:spcAft>
                <a:spcPts val="0"/>
              </a:spcAft>
              <a:buClr>
                <a:schemeClr val="dk1"/>
              </a:buClr>
              <a:buSzPct val="100000"/>
              <a:buNone/>
            </a:pPr>
            <a:r>
              <a:t/>
            </a:r>
            <a:endParaRPr>
              <a:solidFill>
                <a:srgbClr val="000000"/>
              </a:solidFill>
            </a:endParaRPr>
          </a:p>
          <a:p>
            <a:pPr indent="0" lvl="0" marL="0" rtl="0" algn="l">
              <a:spcBef>
                <a:spcPts val="544"/>
              </a:spcBef>
              <a:spcAft>
                <a:spcPts val="0"/>
              </a:spcAft>
              <a:buClr>
                <a:schemeClr val="dk1"/>
              </a:buClr>
              <a:buSzPct val="100000"/>
              <a:buNone/>
            </a:pPr>
            <a:r>
              <a:t/>
            </a:r>
            <a:endParaRPr/>
          </a:p>
          <a:p>
            <a:pPr indent="-341630" lvl="0" marL="514350" rtl="0" algn="l">
              <a:spcBef>
                <a:spcPts val="544"/>
              </a:spcBef>
              <a:spcAft>
                <a:spcPts val="0"/>
              </a:spcAft>
              <a:buClr>
                <a:schemeClr val="dk1"/>
              </a:buClr>
              <a:buSzPct val="100000"/>
              <a:buNone/>
            </a:pPr>
            <a:r>
              <a:t/>
            </a:r>
            <a:endParaRPr/>
          </a:p>
        </p:txBody>
      </p:sp>
      <p:pic>
        <p:nvPicPr>
          <p:cNvPr id="116" name="Google Shape;116;p16"/>
          <p:cNvPicPr preferRelativeResize="0"/>
          <p:nvPr/>
        </p:nvPicPr>
        <p:blipFill rotWithShape="1">
          <a:blip r:embed="rId3">
            <a:alphaModFix/>
          </a:blip>
          <a:srcRect b="0" l="0" r="0" t="0"/>
          <a:stretch/>
        </p:blipFill>
        <p:spPr>
          <a:xfrm>
            <a:off x="133191" y="1556792"/>
            <a:ext cx="4130123" cy="4104456"/>
          </a:xfrm>
          <a:prstGeom prst="rect">
            <a:avLst/>
          </a:prstGeom>
          <a:noFill/>
          <a:ln>
            <a:noFill/>
          </a:ln>
        </p:spPr>
      </p:pic>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4"/>
                                        </p:tgtEl>
                                        <p:attrNameLst>
                                          <p:attrName>style.visibility</p:attrName>
                                        </p:attrNameLst>
                                      </p:cBhvr>
                                      <p:to>
                                        <p:strVal val="visible"/>
                                      </p:to>
                                    </p:set>
                                    <p:anim calcmode="lin" valueType="num">
                                      <p:cBhvr additive="base">
                                        <p:cTn dur="500"/>
                                        <p:tgtEl>
                                          <p:spTgt spid="11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10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1000"/>
                                        <p:tgtEl>
                                          <p:spTgt spid="1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1000"/>
                                        <p:tgtEl>
                                          <p:spTgt spid="1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animEffect filter="fade" transition="in">
                                      <p:cBhvr>
                                        <p:cTn dur="1000"/>
                                        <p:tgtEl>
                                          <p:spTgt spid="1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4" st="4"/>
                                            </p:txEl>
                                          </p:spTgt>
                                        </p:tgtEl>
                                        <p:attrNameLst>
                                          <p:attrName>style.visibility</p:attrName>
                                        </p:attrNameLst>
                                      </p:cBhvr>
                                      <p:to>
                                        <p:strVal val="visible"/>
                                      </p:to>
                                    </p:set>
                                    <p:animEffect filter="fade" transition="in">
                                      <p:cBhvr>
                                        <p:cTn dur="1000"/>
                                        <p:tgtEl>
                                          <p:spTgt spid="11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5" st="5"/>
                                            </p:txEl>
                                          </p:spTgt>
                                        </p:tgtEl>
                                        <p:attrNameLst>
                                          <p:attrName>style.visibility</p:attrName>
                                        </p:attrNameLst>
                                      </p:cBhvr>
                                      <p:to>
                                        <p:strVal val="visible"/>
                                      </p:to>
                                    </p:set>
                                    <p:animEffect filter="fade" transition="in">
                                      <p:cBhvr>
                                        <p:cTn dur="1000"/>
                                        <p:tgtEl>
                                          <p:spTgt spid="11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6" st="6"/>
                                            </p:txEl>
                                          </p:spTgt>
                                        </p:tgtEl>
                                        <p:attrNameLst>
                                          <p:attrName>style.visibility</p:attrName>
                                        </p:attrNameLst>
                                      </p:cBhvr>
                                      <p:to>
                                        <p:strVal val="visible"/>
                                      </p:to>
                                    </p:set>
                                    <p:animEffect filter="fade" transition="in">
                                      <p:cBhvr>
                                        <p:cTn dur="1000"/>
                                        <p:tgtEl>
                                          <p:spTgt spid="11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7" st="7"/>
                                            </p:txEl>
                                          </p:spTgt>
                                        </p:tgtEl>
                                        <p:attrNameLst>
                                          <p:attrName>style.visibility</p:attrName>
                                        </p:attrNameLst>
                                      </p:cBhvr>
                                      <p:to>
                                        <p:strVal val="visible"/>
                                      </p:to>
                                    </p:set>
                                    <p:animEffect filter="fade" transition="in">
                                      <p:cBhvr>
                                        <p:cTn dur="1000"/>
                                        <p:tgtEl>
                                          <p:spTgt spid="11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8" st="8"/>
                                            </p:txEl>
                                          </p:spTgt>
                                        </p:tgtEl>
                                        <p:attrNameLst>
                                          <p:attrName>style.visibility</p:attrName>
                                        </p:attrNameLst>
                                      </p:cBhvr>
                                      <p:to>
                                        <p:strVal val="visible"/>
                                      </p:to>
                                    </p:set>
                                    <p:animEffect filter="fade" transition="in">
                                      <p:cBhvr>
                                        <p:cTn dur="1000"/>
                                        <p:tgtEl>
                                          <p:spTgt spid="11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9" st="9"/>
                                            </p:txEl>
                                          </p:spTgt>
                                        </p:tgtEl>
                                        <p:attrNameLst>
                                          <p:attrName>style.visibility</p:attrName>
                                        </p:attrNameLst>
                                      </p:cBhvr>
                                      <p:to>
                                        <p:strVal val="visible"/>
                                      </p:to>
                                    </p:set>
                                    <p:animEffect filter="fade" transition="in">
                                      <p:cBhvr>
                                        <p:cTn dur="1000"/>
                                        <p:tgtEl>
                                          <p:spTgt spid="115">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0" st="10"/>
                                            </p:txEl>
                                          </p:spTgt>
                                        </p:tgtEl>
                                        <p:attrNameLst>
                                          <p:attrName>style.visibility</p:attrName>
                                        </p:attrNameLst>
                                      </p:cBhvr>
                                      <p:to>
                                        <p:strVal val="visible"/>
                                      </p:to>
                                    </p:set>
                                    <p:animEffect filter="fade" transition="in">
                                      <p:cBhvr>
                                        <p:cTn dur="1000"/>
                                        <p:tgtEl>
                                          <p:spTgt spid="115">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1" st="11"/>
                                            </p:txEl>
                                          </p:spTgt>
                                        </p:tgtEl>
                                        <p:attrNameLst>
                                          <p:attrName>style.visibility</p:attrName>
                                        </p:attrNameLst>
                                      </p:cBhvr>
                                      <p:to>
                                        <p:strVal val="visible"/>
                                      </p:to>
                                    </p:set>
                                    <p:animEffect filter="fade" transition="in">
                                      <p:cBhvr>
                                        <p:cTn dur="1000"/>
                                        <p:tgtEl>
                                          <p:spTgt spid="115">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2" st="12"/>
                                            </p:txEl>
                                          </p:spTgt>
                                        </p:tgtEl>
                                        <p:attrNameLst>
                                          <p:attrName>style.visibility</p:attrName>
                                        </p:attrNameLst>
                                      </p:cBhvr>
                                      <p:to>
                                        <p:strVal val="visible"/>
                                      </p:to>
                                    </p:set>
                                    <p:animEffect filter="fade" transition="in">
                                      <p:cBhvr>
                                        <p:cTn dur="1000"/>
                                        <p:tgtEl>
                                          <p:spTgt spid="115">
                                            <p:txEl>
                                              <p:pRg end="12" st="1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txBox="1"/>
          <p:nvPr>
            <p:ph idx="1" type="body"/>
          </p:nvPr>
        </p:nvSpPr>
        <p:spPr>
          <a:xfrm>
            <a:off x="4422364" y="116632"/>
            <a:ext cx="4542123" cy="6552728"/>
          </a:xfrm>
          <a:prstGeom prst="rect">
            <a:avLst/>
          </a:prstGeom>
          <a:noFill/>
          <a:ln>
            <a:noFill/>
          </a:ln>
        </p:spPr>
        <p:txBody>
          <a:bodyPr anchorCtr="0" anchor="t" bIns="45700" lIns="91425" spcFirstLastPara="1" rIns="91425" wrap="square" tIns="45700">
            <a:normAutofit fontScale="92500" lnSpcReduction="20000"/>
          </a:bodyPr>
          <a:lstStyle/>
          <a:p>
            <a:pPr indent="0" lvl="0" marL="114300" rtl="0" algn="just">
              <a:lnSpc>
                <a:spcPct val="115000"/>
              </a:lnSpc>
              <a:spcBef>
                <a:spcPts val="0"/>
              </a:spcBef>
              <a:spcAft>
                <a:spcPts val="0"/>
              </a:spcAft>
              <a:buClr>
                <a:schemeClr val="dk1"/>
              </a:buClr>
              <a:buSzPct val="100000"/>
              <a:buNone/>
            </a:pPr>
            <a:r>
              <a:rPr lang="it-IT"/>
              <a:t>Grundfarben sind nicht aus anderen Farben zu ermischen.</a:t>
            </a:r>
            <a:endParaRPr/>
          </a:p>
          <a:p>
            <a:pPr indent="0" lvl="0" marL="114300" rtl="0" algn="just">
              <a:lnSpc>
                <a:spcPct val="115000"/>
              </a:lnSpc>
              <a:spcBef>
                <a:spcPts val="592"/>
              </a:spcBef>
              <a:spcAft>
                <a:spcPts val="0"/>
              </a:spcAft>
              <a:buClr>
                <a:schemeClr val="dk1"/>
              </a:buClr>
              <a:buSzPct val="100000"/>
              <a:buNone/>
            </a:pPr>
            <a:r>
              <a:rPr lang="it-IT"/>
              <a:t>Aus Rot und Blau entsteht Violett. </a:t>
            </a:r>
            <a:endParaRPr/>
          </a:p>
          <a:p>
            <a:pPr indent="0" lvl="0" marL="114300" rtl="0" algn="just">
              <a:lnSpc>
                <a:spcPct val="115000"/>
              </a:lnSpc>
              <a:spcBef>
                <a:spcPts val="592"/>
              </a:spcBef>
              <a:spcAft>
                <a:spcPts val="0"/>
              </a:spcAft>
              <a:buClr>
                <a:schemeClr val="dk1"/>
              </a:buClr>
              <a:buSzPct val="100000"/>
              <a:buNone/>
            </a:pPr>
            <a:r>
              <a:rPr lang="it-IT"/>
              <a:t>Aus Rot und Gelb entsteht Orange.</a:t>
            </a:r>
            <a:endParaRPr/>
          </a:p>
          <a:p>
            <a:pPr indent="0" lvl="0" marL="114300" rtl="0" algn="just">
              <a:lnSpc>
                <a:spcPct val="115000"/>
              </a:lnSpc>
              <a:spcBef>
                <a:spcPts val="592"/>
              </a:spcBef>
              <a:spcAft>
                <a:spcPts val="0"/>
              </a:spcAft>
              <a:buClr>
                <a:schemeClr val="dk1"/>
              </a:buClr>
              <a:buSzPct val="100000"/>
              <a:buNone/>
            </a:pPr>
            <a:r>
              <a:rPr lang="it-IT"/>
              <a:t>Aus Blau und Gelb entsteht Grün.</a:t>
            </a:r>
            <a:endParaRPr/>
          </a:p>
          <a:p>
            <a:pPr indent="0" lvl="0" marL="114300" rtl="0" algn="just">
              <a:lnSpc>
                <a:spcPct val="115000"/>
              </a:lnSpc>
              <a:spcBef>
                <a:spcPts val="592"/>
              </a:spcBef>
              <a:spcAft>
                <a:spcPts val="0"/>
              </a:spcAft>
              <a:buClr>
                <a:schemeClr val="dk1"/>
              </a:buClr>
              <a:buSzPct val="100000"/>
              <a:buNone/>
            </a:pPr>
            <a:r>
              <a:rPr lang="it-IT"/>
              <a:t>Aus Gelb und Orange entsteht Gelborange…</a:t>
            </a:r>
            <a:endParaRPr/>
          </a:p>
          <a:p>
            <a:pPr indent="0" lvl="0" marL="114300" rtl="0" algn="just">
              <a:lnSpc>
                <a:spcPct val="115000"/>
              </a:lnSpc>
              <a:spcBef>
                <a:spcPts val="592"/>
              </a:spcBef>
              <a:spcAft>
                <a:spcPts val="0"/>
              </a:spcAft>
              <a:buClr>
                <a:schemeClr val="dk1"/>
              </a:buClr>
              <a:buSzPct val="100000"/>
              <a:buNone/>
            </a:pPr>
            <a:r>
              <a:rPr lang="it-IT"/>
              <a:t>Wir müssen die Farben  korrekt mischen.</a:t>
            </a:r>
            <a:endParaRPr/>
          </a:p>
          <a:p>
            <a:pPr indent="0" lvl="0" marL="0" rtl="0" algn="l">
              <a:spcBef>
                <a:spcPts val="1592"/>
              </a:spcBef>
              <a:spcAft>
                <a:spcPts val="0"/>
              </a:spcAft>
              <a:buClr>
                <a:schemeClr val="dk1"/>
              </a:buClr>
              <a:buSzPct val="100000"/>
              <a:buNone/>
            </a:pPr>
            <a:r>
              <a:t/>
            </a:r>
            <a:endParaRPr/>
          </a:p>
        </p:txBody>
      </p:sp>
      <p:pic>
        <p:nvPicPr>
          <p:cNvPr id="122" name="Google Shape;122;p17"/>
          <p:cNvPicPr preferRelativeResize="0"/>
          <p:nvPr/>
        </p:nvPicPr>
        <p:blipFill rotWithShape="1">
          <a:blip r:embed="rId3">
            <a:alphaModFix/>
          </a:blip>
          <a:srcRect b="0" l="0" r="0" t="0"/>
          <a:stretch/>
        </p:blipFill>
        <p:spPr>
          <a:xfrm>
            <a:off x="251520" y="1034689"/>
            <a:ext cx="4127500" cy="4108450"/>
          </a:xfrm>
          <a:prstGeom prst="rect">
            <a:avLst/>
          </a:prstGeom>
          <a:noFill/>
          <a:ln>
            <a:noFill/>
          </a:ln>
        </p:spPr>
      </p:pic>
    </p:spTree>
  </p:cSld>
  <p:clrMapOvr>
    <a:masterClrMapping/>
  </p:clrMapOvr>
  <mc:AlternateContent>
    <mc:Choice Requires="p14">
      <p:transition spd="slow" p14:dur="15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 calcmode="lin" valueType="num">
                                      <p:cBhvr additive="base">
                                        <p:cTn dur="500"/>
                                        <p:tgtEl>
                                          <p:spTgt spid="12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 calcmode="lin" valueType="num">
                                      <p:cBhvr additive="base">
                                        <p:cTn dur="500"/>
                                        <p:tgtEl>
                                          <p:spTgt spid="12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 calcmode="lin" valueType="num">
                                      <p:cBhvr additive="base">
                                        <p:cTn dur="500"/>
                                        <p:tgtEl>
                                          <p:spTgt spid="12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anim calcmode="lin" valueType="num">
                                      <p:cBhvr additive="base">
                                        <p:cTn dur="500"/>
                                        <p:tgtEl>
                                          <p:spTgt spid="121">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anim calcmode="lin" valueType="num">
                                      <p:cBhvr additive="base">
                                        <p:cTn dur="500"/>
                                        <p:tgtEl>
                                          <p:spTgt spid="121">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5" st="5"/>
                                            </p:txEl>
                                          </p:spTgt>
                                        </p:tgtEl>
                                        <p:attrNameLst>
                                          <p:attrName>style.visibility</p:attrName>
                                        </p:attrNameLst>
                                      </p:cBhvr>
                                      <p:to>
                                        <p:strVal val="visible"/>
                                      </p:to>
                                    </p:set>
                                    <p:anim calcmode="lin" valueType="num">
                                      <p:cBhvr additive="base">
                                        <p:cTn dur="500"/>
                                        <p:tgtEl>
                                          <p:spTgt spid="121">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1">
                                            <p:txEl>
                                              <p:pRg end="6" st="6"/>
                                            </p:txEl>
                                          </p:spTgt>
                                        </p:tgtEl>
                                        <p:attrNameLst>
                                          <p:attrName>style.visibility</p:attrName>
                                        </p:attrNameLst>
                                      </p:cBhvr>
                                      <p:to>
                                        <p:strVal val="visible"/>
                                      </p:to>
                                    </p:set>
                                    <p:anim calcmode="lin" valueType="num">
                                      <p:cBhvr additive="base">
                                        <p:cTn dur="500"/>
                                        <p:tgtEl>
                                          <p:spTgt spid="121">
                                            <p:txEl>
                                              <p:pRg end="6" st="6"/>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0" y="0"/>
            <a:ext cx="9144000" cy="1143000"/>
          </a:xfrm>
          <a:prstGeom prst="rect">
            <a:avLst/>
          </a:prstGeom>
          <a:solidFill>
            <a:srgbClr val="00FF00"/>
          </a:solid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4400"/>
              <a:buFont typeface="Calibri"/>
              <a:buNone/>
            </a:pPr>
            <a:r>
              <a:rPr b="1" lang="it-IT">
                <a:solidFill>
                  <a:srgbClr val="FF0000"/>
                </a:solidFill>
              </a:rPr>
              <a:t>Mischübung: Farbblume</a:t>
            </a:r>
            <a:endParaRPr b="1">
              <a:solidFill>
                <a:srgbClr val="FF0000"/>
              </a:solidFill>
            </a:endParaRPr>
          </a:p>
        </p:txBody>
      </p:sp>
      <p:sp>
        <p:nvSpPr>
          <p:cNvPr id="128" name="Google Shape;128;p18"/>
          <p:cNvSpPr txBox="1"/>
          <p:nvPr>
            <p:ph idx="1" type="body"/>
          </p:nvPr>
        </p:nvSpPr>
        <p:spPr>
          <a:xfrm>
            <a:off x="179512" y="1268760"/>
            <a:ext cx="8784976" cy="5328592"/>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3600"/>
              <a:buNone/>
            </a:pPr>
            <a:r>
              <a:rPr lang="it-IT" sz="3600"/>
              <a:t>Ihr müsst eine Farbblume nach dem Farbkreis von Itten mit Temperafarben ausmalen. Ihr könnt bei irgendeinem Blütenblatt anfangen und ihr müsst das in einer Primärfarbe ausmalen. Ihr müsst nach dem Farbkreis arbeiten und die Reihenfolge der folgenden Farben mit der ersten Farbe festlegen.</a:t>
            </a:r>
            <a:endParaRPr sz="3600"/>
          </a:p>
        </p:txBody>
      </p:sp>
      <p:pic>
        <p:nvPicPr>
          <p:cNvPr descr="http://www.animaatjes.de/cliparts/aktivitaten/malen/clipart_schilderen_animaatjes-322.jpg" id="129" name="Google Shape;129;p18"/>
          <p:cNvPicPr preferRelativeResize="0"/>
          <p:nvPr/>
        </p:nvPicPr>
        <p:blipFill rotWithShape="1">
          <a:blip r:embed="rId3">
            <a:alphaModFix/>
          </a:blip>
          <a:srcRect b="0" l="0" r="0" t="0"/>
          <a:stretch/>
        </p:blipFill>
        <p:spPr>
          <a:xfrm>
            <a:off x="2195736" y="5157401"/>
            <a:ext cx="2160240" cy="1507097"/>
          </a:xfrm>
          <a:prstGeom prst="rect">
            <a:avLst/>
          </a:prstGeom>
          <a:noFill/>
          <a:ln>
            <a:noFill/>
          </a:ln>
        </p:spPr>
      </p:pic>
      <p:pic>
        <p:nvPicPr>
          <p:cNvPr id="130" name="Google Shape;130;p18"/>
          <p:cNvPicPr preferRelativeResize="0"/>
          <p:nvPr/>
        </p:nvPicPr>
        <p:blipFill rotWithShape="1">
          <a:blip r:embed="rId4">
            <a:alphaModFix/>
          </a:blip>
          <a:srcRect b="0" l="0" r="0" t="0"/>
          <a:stretch/>
        </p:blipFill>
        <p:spPr>
          <a:xfrm>
            <a:off x="4788024" y="5157401"/>
            <a:ext cx="1079510" cy="1512735"/>
          </a:xfrm>
          <a:prstGeom prst="rect">
            <a:avLst/>
          </a:prstGeom>
          <a:noFill/>
          <a:ln>
            <a:noFill/>
          </a:ln>
        </p:spPr>
      </p:pic>
    </p:spTree>
  </p:cSld>
  <p:clrMapOvr>
    <a:masterClrMapping/>
  </p:clrMapOvr>
  <mc:AlternateContent>
    <mc:Choice Requires="p14">
      <p:transition spd="slow" p14:dur="3900">
        <p:fade thruBlk="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0" y="0"/>
            <a:ext cx="9144000" cy="922114"/>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4400"/>
              <a:buFont typeface="Calibri"/>
              <a:buNone/>
            </a:pPr>
            <a:r>
              <a:rPr b="1" lang="it-IT">
                <a:solidFill>
                  <a:srgbClr val="FF0000"/>
                </a:solidFill>
              </a:rPr>
              <a:t>Redehilfen</a:t>
            </a:r>
            <a:endParaRPr b="1">
              <a:solidFill>
                <a:srgbClr val="FF0000"/>
              </a:solidFill>
            </a:endParaRPr>
          </a:p>
        </p:txBody>
      </p:sp>
      <p:sp>
        <p:nvSpPr>
          <p:cNvPr id="136" name="Google Shape;136;p19"/>
          <p:cNvSpPr txBox="1"/>
          <p:nvPr/>
        </p:nvSpPr>
        <p:spPr>
          <a:xfrm>
            <a:off x="0" y="1052736"/>
            <a:ext cx="9144000" cy="7602081"/>
          </a:xfrm>
          <a:prstGeom prst="rect">
            <a:avLst/>
          </a:prstGeom>
          <a:noFill/>
          <a:ln>
            <a:noFill/>
          </a:ln>
        </p:spPr>
        <p:txBody>
          <a:bodyPr anchorCtr="0" anchor="t" bIns="45700" lIns="91425" spcFirstLastPara="1" rIns="91425" wrap="square" tIns="45700">
            <a:spAutoFit/>
          </a:bodyPr>
          <a:lstStyle/>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Lehrerin, hilfst du mir bitte?</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Ich kann die Farben nicht richtig mischen.</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Darf ich eine andere Blume haben?</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Welche Pinsel soll ich nehmen? </a:t>
            </a:r>
            <a:endParaRPr sz="36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Ich beginne bei Rot.</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Wir brauchen noch Blau/Rot/Gelb.</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Ist es richtig so?</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Darf ich meine Hände waschen gehen?</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Deine Blume ist schön/toll…</a:t>
            </a:r>
            <a:endParaRPr/>
          </a:p>
          <a:p>
            <a:pPr indent="-457200" lvl="0" marL="457200" marR="0" rtl="0" algn="l">
              <a:spcBef>
                <a:spcPts val="0"/>
              </a:spcBef>
              <a:spcAft>
                <a:spcPts val="0"/>
              </a:spcAft>
              <a:buClr>
                <a:schemeClr val="dk1"/>
              </a:buClr>
              <a:buSzPts val="3600"/>
              <a:buFont typeface="Arial"/>
              <a:buChar char="•"/>
            </a:pPr>
            <a:r>
              <a:rPr lang="it-IT" sz="3600">
                <a:solidFill>
                  <a:schemeClr val="dk1"/>
                </a:solidFill>
                <a:latin typeface="Calibri"/>
                <a:ea typeface="Calibri"/>
                <a:cs typeface="Calibri"/>
                <a:sym typeface="Calibri"/>
              </a:rPr>
              <a:t>Ich bin fertig!</a:t>
            </a:r>
            <a:endParaRPr/>
          </a:p>
          <a:p>
            <a:pPr indent="-254000" lvl="0" marL="4572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a:p>
            <a:pPr indent="-254000" lvl="0" marL="4572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a:p>
            <a:pPr indent="-254000" lvl="0" marL="4572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a:p>
            <a:pPr indent="-254000" lvl="0" marL="457200" marR="0" rtl="0" algn="l">
              <a:spcBef>
                <a:spcPts val="0"/>
              </a:spcBef>
              <a:spcAft>
                <a:spcPts val="0"/>
              </a:spcAft>
              <a:buClr>
                <a:schemeClr val="dk1"/>
              </a:buClr>
              <a:buSzPts val="3200"/>
              <a:buFont typeface="Arial"/>
              <a:buNone/>
            </a:pPr>
            <a:r>
              <a:t/>
            </a:r>
            <a:endParaRPr sz="3200">
              <a:solidFill>
                <a:schemeClr val="dk1"/>
              </a:solidFill>
              <a:latin typeface="Calibri"/>
              <a:ea typeface="Calibri"/>
              <a:cs typeface="Calibri"/>
              <a:sym typeface="Calibri"/>
            </a:endParaRPr>
          </a:p>
        </p:txBody>
      </p:sp>
    </p:spTree>
  </p:cSld>
  <p:clrMapOvr>
    <a:masterClrMapping/>
  </p:clrMapOvr>
  <mc:AlternateContent>
    <mc:Choice Requires="p14">
      <p:transition spd="slow" p14:dur="1400">
        <p:fade thruBlk="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0" y="0"/>
            <a:ext cx="9144000" cy="922114"/>
          </a:xfrm>
          <a:prstGeom prst="rect">
            <a:avLst/>
          </a:prstGeom>
          <a:solidFill>
            <a:srgbClr val="C5D8F1"/>
          </a:solid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0000FF"/>
              </a:buClr>
              <a:buSzPts val="4400"/>
              <a:buFont typeface="Calibri"/>
              <a:buNone/>
            </a:pPr>
            <a:r>
              <a:rPr b="1" lang="it-IT">
                <a:solidFill>
                  <a:srgbClr val="0000FF"/>
                </a:solidFill>
              </a:rPr>
              <a:t>Präsentation der Bilder und Reflexion</a:t>
            </a:r>
            <a:endParaRPr b="1">
              <a:solidFill>
                <a:srgbClr val="0000FF"/>
              </a:solidFill>
            </a:endParaRPr>
          </a:p>
        </p:txBody>
      </p:sp>
      <p:sp>
        <p:nvSpPr>
          <p:cNvPr id="142" name="Google Shape;142;p20"/>
          <p:cNvSpPr txBox="1"/>
          <p:nvPr>
            <p:ph idx="1" type="body"/>
          </p:nvPr>
        </p:nvSpPr>
        <p:spPr>
          <a:xfrm>
            <a:off x="107504" y="836712"/>
            <a:ext cx="8928992" cy="5904656"/>
          </a:xfrm>
          <a:prstGeom prst="rect">
            <a:avLst/>
          </a:prstGeom>
          <a:noFill/>
          <a:ln>
            <a:noFill/>
          </a:ln>
        </p:spPr>
        <p:txBody>
          <a:bodyPr anchorCtr="0" anchor="t" bIns="45700" lIns="91425" spcFirstLastPara="1" rIns="91425" wrap="square" tIns="45700">
            <a:normAutofit/>
          </a:bodyPr>
          <a:lstStyle/>
          <a:p>
            <a:pPr indent="-342900" lvl="0" marL="342900" rtl="0" algn="just">
              <a:spcBef>
                <a:spcPts val="0"/>
              </a:spcBef>
              <a:spcAft>
                <a:spcPts val="0"/>
              </a:spcAft>
              <a:buClr>
                <a:schemeClr val="dk1"/>
              </a:buClr>
              <a:buSzPts val="3200"/>
              <a:buFont typeface="Calibri"/>
              <a:buAutoNum type="arabicPeriod"/>
            </a:pPr>
            <a:r>
              <a:rPr b="1" lang="it-IT"/>
              <a:t>Was habt ihr gemalt? </a:t>
            </a:r>
            <a:endParaRPr b="1"/>
          </a:p>
          <a:p>
            <a:pPr indent="0" lvl="0" marL="0" rtl="0" algn="just">
              <a:spcBef>
                <a:spcPts val="1640"/>
              </a:spcBef>
              <a:spcAft>
                <a:spcPts val="0"/>
              </a:spcAft>
              <a:buClr>
                <a:schemeClr val="dk1"/>
              </a:buClr>
              <a:buSzPts val="3200"/>
              <a:buNone/>
            </a:pPr>
            <a:r>
              <a:rPr lang="it-IT"/>
              <a:t>Wir haben eine Farbblume  gemalt.</a:t>
            </a:r>
            <a:endParaRPr/>
          </a:p>
          <a:p>
            <a:pPr indent="0" lvl="0" marL="0" rtl="0" algn="just">
              <a:spcBef>
                <a:spcPts val="1640"/>
              </a:spcBef>
              <a:spcAft>
                <a:spcPts val="0"/>
              </a:spcAft>
              <a:buClr>
                <a:schemeClr val="dk1"/>
              </a:buClr>
              <a:buSzPts val="3200"/>
              <a:buNone/>
            </a:pPr>
            <a:r>
              <a:rPr b="1" lang="it-IT"/>
              <a:t>2. Welche Farben habt ihr verwendet?</a:t>
            </a:r>
            <a:endParaRPr b="1"/>
          </a:p>
          <a:p>
            <a:pPr indent="0" lvl="0" marL="0" rtl="0" algn="just">
              <a:lnSpc>
                <a:spcPct val="115000"/>
              </a:lnSpc>
              <a:spcBef>
                <a:spcPts val="1640"/>
              </a:spcBef>
              <a:spcAft>
                <a:spcPts val="0"/>
              </a:spcAft>
              <a:buClr>
                <a:schemeClr val="dk1"/>
              </a:buClr>
              <a:buSzPts val="3200"/>
              <a:buNone/>
            </a:pPr>
            <a:r>
              <a:rPr lang="it-IT"/>
              <a:t>Wir haben Grundfarben, Sekundärfarben und Tertiärfarben verwendet.</a:t>
            </a:r>
            <a:endParaRPr/>
          </a:p>
          <a:p>
            <a:pPr indent="0" lvl="0" marL="0" rtl="0" algn="just">
              <a:lnSpc>
                <a:spcPct val="115000"/>
              </a:lnSpc>
              <a:spcBef>
                <a:spcPts val="1640"/>
              </a:spcBef>
              <a:spcAft>
                <a:spcPts val="0"/>
              </a:spcAft>
              <a:buClr>
                <a:schemeClr val="dk1"/>
              </a:buClr>
              <a:buSzPts val="3200"/>
              <a:buNone/>
            </a:pPr>
            <a:r>
              <a:rPr b="1" lang="it-IT"/>
              <a:t>3. Welche Technik habt ihr verwendet?</a:t>
            </a:r>
            <a:endParaRPr/>
          </a:p>
          <a:p>
            <a:pPr indent="0" lvl="0" marL="0" rtl="0" algn="just">
              <a:lnSpc>
                <a:spcPct val="115000"/>
              </a:lnSpc>
              <a:spcBef>
                <a:spcPts val="1640"/>
              </a:spcBef>
              <a:spcAft>
                <a:spcPts val="0"/>
              </a:spcAft>
              <a:buClr>
                <a:schemeClr val="dk1"/>
              </a:buClr>
              <a:buSzPts val="3200"/>
              <a:buNone/>
            </a:pPr>
            <a:r>
              <a:rPr lang="it-IT"/>
              <a:t>Wir haben die Tempera- und die Aquarellmalerei verwendet.</a:t>
            </a:r>
            <a:endParaRPr/>
          </a:p>
          <a:p>
            <a:pPr indent="0" lvl="0" marL="0" rtl="0" algn="l">
              <a:spcBef>
                <a:spcPts val="1640"/>
              </a:spcBef>
              <a:spcAft>
                <a:spcPts val="0"/>
              </a:spcAft>
              <a:buClr>
                <a:schemeClr val="dk1"/>
              </a:buClr>
              <a:buSzPts val="3200"/>
              <a:buNone/>
            </a:pPr>
            <a:r>
              <a:t/>
            </a:r>
            <a:endParaRPr/>
          </a:p>
        </p:txBody>
      </p:sp>
    </p:spTree>
  </p:cSld>
  <p:clrMapOvr>
    <a:masterClrMapping/>
  </p:clrMapOvr>
  <mc:AlternateContent>
    <mc:Choice Requires="p14">
      <p:transition spd="slow" p14:dur="12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5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animEffect filter="fade" transition="in">
                                      <p:cBhvr>
                                        <p:cTn dur="500"/>
                                        <p:tgtEl>
                                          <p:spTgt spid="1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animEffect filter="fade" transition="in">
                                      <p:cBhvr>
                                        <p:cTn dur="500"/>
                                        <p:tgtEl>
                                          <p:spTgt spid="14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3" st="3"/>
                                            </p:txEl>
                                          </p:spTgt>
                                        </p:tgtEl>
                                        <p:attrNameLst>
                                          <p:attrName>style.visibility</p:attrName>
                                        </p:attrNameLst>
                                      </p:cBhvr>
                                      <p:to>
                                        <p:strVal val="visible"/>
                                      </p:to>
                                    </p:set>
                                    <p:animEffect filter="fade" transition="in">
                                      <p:cBhvr>
                                        <p:cTn dur="500"/>
                                        <p:tgtEl>
                                          <p:spTgt spid="14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4" st="4"/>
                                            </p:txEl>
                                          </p:spTgt>
                                        </p:tgtEl>
                                        <p:attrNameLst>
                                          <p:attrName>style.visibility</p:attrName>
                                        </p:attrNameLst>
                                      </p:cBhvr>
                                      <p:to>
                                        <p:strVal val="visible"/>
                                      </p:to>
                                    </p:set>
                                    <p:animEffect filter="fade" transition="in">
                                      <p:cBhvr>
                                        <p:cTn dur="500"/>
                                        <p:tgtEl>
                                          <p:spTgt spid="14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5" st="5"/>
                                            </p:txEl>
                                          </p:spTgt>
                                        </p:tgtEl>
                                        <p:attrNameLst>
                                          <p:attrName>style.visibility</p:attrName>
                                        </p:attrNameLst>
                                      </p:cBhvr>
                                      <p:to>
                                        <p:strVal val="visible"/>
                                      </p:to>
                                    </p:set>
                                    <p:animEffect filter="fade" transition="in">
                                      <p:cBhvr>
                                        <p:cTn dur="500"/>
                                        <p:tgtEl>
                                          <p:spTgt spid="14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6" st="6"/>
                                            </p:txEl>
                                          </p:spTgt>
                                        </p:tgtEl>
                                        <p:attrNameLst>
                                          <p:attrName>style.visibility</p:attrName>
                                        </p:attrNameLst>
                                      </p:cBhvr>
                                      <p:to>
                                        <p:strVal val="visible"/>
                                      </p:to>
                                    </p:set>
                                    <p:animEffect filter="fade" transition="in">
                                      <p:cBhvr>
                                        <p:cTn dur="500"/>
                                        <p:tgtEl>
                                          <p:spTgt spid="14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1"/>
          <p:cNvSpPr txBox="1"/>
          <p:nvPr>
            <p:ph idx="1" type="body"/>
          </p:nvPr>
        </p:nvSpPr>
        <p:spPr>
          <a:xfrm>
            <a:off x="107504" y="116632"/>
            <a:ext cx="8928992" cy="6624736"/>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it-IT"/>
              <a:t>4. Habt ihr etwas Neues gelernt?</a:t>
            </a:r>
            <a:endParaRPr/>
          </a:p>
          <a:p>
            <a:pPr indent="0" lvl="0" marL="0" rtl="0" algn="l">
              <a:spcBef>
                <a:spcPts val="640"/>
              </a:spcBef>
              <a:spcAft>
                <a:spcPts val="0"/>
              </a:spcAft>
              <a:buClr>
                <a:schemeClr val="dk1"/>
              </a:buClr>
              <a:buSzPts val="3200"/>
              <a:buNone/>
            </a:pPr>
            <a:r>
              <a:rPr lang="it-IT"/>
              <a:t>Ja, wie man richtig die Farben mischt.</a:t>
            </a:r>
            <a:endParaRPr/>
          </a:p>
          <a:p>
            <a:pPr indent="0" lvl="0" marL="0" rtl="0" algn="just">
              <a:lnSpc>
                <a:spcPct val="150000"/>
              </a:lnSpc>
              <a:spcBef>
                <a:spcPts val="640"/>
              </a:spcBef>
              <a:spcAft>
                <a:spcPts val="0"/>
              </a:spcAft>
              <a:buClr>
                <a:schemeClr val="dk1"/>
              </a:buClr>
              <a:buSzPts val="3200"/>
              <a:buNone/>
            </a:pPr>
            <a:r>
              <a:rPr b="1" lang="it-IT"/>
              <a:t>5. Habt ihr gerne gearbeitet? Falls nein, warum?</a:t>
            </a:r>
            <a:endParaRPr b="1"/>
          </a:p>
          <a:p>
            <a:pPr indent="0" lvl="0" marL="0" rtl="0" algn="just">
              <a:lnSpc>
                <a:spcPct val="115000"/>
              </a:lnSpc>
              <a:spcBef>
                <a:spcPts val="1640"/>
              </a:spcBef>
              <a:spcAft>
                <a:spcPts val="0"/>
              </a:spcAft>
              <a:buClr>
                <a:schemeClr val="dk1"/>
              </a:buClr>
              <a:buSzPts val="3200"/>
              <a:buNone/>
            </a:pPr>
            <a:r>
              <a:rPr lang="it-IT"/>
              <a:t>Ja/Nein, es war schwierig / langweilig… /Ich hatte Probleme mit der Mischung von Farben</a:t>
            </a:r>
            <a:r>
              <a:rPr lang="it-IT">
                <a:latin typeface="Times New Roman"/>
                <a:ea typeface="Times New Roman"/>
                <a:cs typeface="Times New Roman"/>
                <a:sym typeface="Times New Roman"/>
              </a:rPr>
              <a:t>…</a:t>
            </a:r>
            <a:endParaRPr/>
          </a:p>
          <a:p>
            <a:pPr indent="0" lvl="0" marL="0" rtl="0" algn="just">
              <a:lnSpc>
                <a:spcPct val="150000"/>
              </a:lnSpc>
              <a:spcBef>
                <a:spcPts val="1640"/>
              </a:spcBef>
              <a:spcAft>
                <a:spcPts val="0"/>
              </a:spcAft>
              <a:buClr>
                <a:schemeClr val="dk1"/>
              </a:buClr>
              <a:buSzPts val="3200"/>
              <a:buNone/>
            </a:pPr>
            <a:r>
              <a:rPr b="1" lang="it-IT"/>
              <a:t>6. </a:t>
            </a:r>
            <a:r>
              <a:rPr b="1" lang="it-IT">
                <a:latin typeface="Calibri"/>
                <a:ea typeface="Calibri"/>
                <a:cs typeface="Calibri"/>
                <a:sym typeface="Calibri"/>
              </a:rPr>
              <a:t>Seid ihr stolz auf euer Ergebnis? Falls, nein warum?</a:t>
            </a:r>
            <a:endParaRPr/>
          </a:p>
          <a:p>
            <a:pPr indent="0" lvl="0" marL="0" rtl="0" algn="just">
              <a:lnSpc>
                <a:spcPct val="115000"/>
              </a:lnSpc>
              <a:spcBef>
                <a:spcPts val="1640"/>
              </a:spcBef>
              <a:spcAft>
                <a:spcPts val="0"/>
              </a:spcAft>
              <a:buClr>
                <a:schemeClr val="dk1"/>
              </a:buClr>
              <a:buSzPts val="3200"/>
              <a:buNone/>
            </a:pPr>
            <a:r>
              <a:rPr lang="it-IT"/>
              <a:t>Ja/Nein, meine Farbblume ist nicht schön./Ich habe die Farben nicht richtig gemischt…</a:t>
            </a:r>
            <a:endParaRPr/>
          </a:p>
          <a:p>
            <a:pPr indent="0" lvl="0" marL="0" rtl="0" algn="just">
              <a:lnSpc>
                <a:spcPct val="150000"/>
              </a:lnSpc>
              <a:spcBef>
                <a:spcPts val="1640"/>
              </a:spcBef>
              <a:spcAft>
                <a:spcPts val="0"/>
              </a:spcAft>
              <a:buClr>
                <a:schemeClr val="dk1"/>
              </a:buClr>
              <a:buSzPts val="3200"/>
              <a:buNone/>
            </a:pPr>
            <a:r>
              <a:t/>
            </a:r>
            <a:endParaRPr b="1">
              <a:latin typeface="Calibri"/>
              <a:ea typeface="Calibri"/>
              <a:cs typeface="Calibri"/>
              <a:sym typeface="Calibri"/>
            </a:endParaRPr>
          </a:p>
          <a:p>
            <a:pPr indent="0" lvl="0" marL="0" rtl="0" algn="just">
              <a:lnSpc>
                <a:spcPct val="115000"/>
              </a:lnSpc>
              <a:spcBef>
                <a:spcPts val="1640"/>
              </a:spcBef>
              <a:spcAft>
                <a:spcPts val="0"/>
              </a:spcAft>
              <a:buClr>
                <a:schemeClr val="dk1"/>
              </a:buClr>
              <a:buSzPts val="3200"/>
              <a:buNone/>
            </a:pPr>
            <a:r>
              <a:t/>
            </a:r>
            <a:endParaRPr b="1"/>
          </a:p>
          <a:p>
            <a:pPr indent="0" lvl="0" marL="0" rtl="0" algn="l">
              <a:spcBef>
                <a:spcPts val="1640"/>
              </a:spcBef>
              <a:spcAft>
                <a:spcPts val="0"/>
              </a:spcAft>
              <a:buClr>
                <a:schemeClr val="dk1"/>
              </a:buClr>
              <a:buSzPts val="3200"/>
              <a:buNone/>
            </a:pPr>
            <a:r>
              <a:t/>
            </a:r>
            <a:endParaRPr b="1"/>
          </a:p>
          <a:p>
            <a:pPr indent="0" lvl="0" marL="0" rtl="0" algn="l">
              <a:spcBef>
                <a:spcPts val="640"/>
              </a:spcBef>
              <a:spcAft>
                <a:spcPts val="0"/>
              </a:spcAft>
              <a:buClr>
                <a:schemeClr val="dk1"/>
              </a:buClr>
              <a:buSzPts val="3200"/>
              <a:buNone/>
            </a:pPr>
            <a:r>
              <a:t/>
            </a:r>
            <a:endParaRPr/>
          </a:p>
        </p:txBody>
      </p:sp>
    </p:spTree>
  </p:cSld>
  <p:clrMapOvr>
    <a:masterClrMapping/>
  </p:clrMapOvr>
  <mc:AlternateContent>
    <mc:Choice Requires="p14">
      <p:transition spd="slow" p14:dur="1100">
        <p14:flip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0" st="0"/>
                                            </p:txEl>
                                          </p:spTgt>
                                        </p:tgtEl>
                                        <p:attrNameLst>
                                          <p:attrName>style.visibility</p:attrName>
                                        </p:attrNameLst>
                                      </p:cBhvr>
                                      <p:to>
                                        <p:strVal val="visible"/>
                                      </p:to>
                                    </p:set>
                                    <p:animEffect filter="fade" transition="in">
                                      <p:cBhvr>
                                        <p:cTn dur="2000"/>
                                        <p:tgtEl>
                                          <p:spTgt spid="1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1" st="1"/>
                                            </p:txEl>
                                          </p:spTgt>
                                        </p:tgtEl>
                                        <p:attrNameLst>
                                          <p:attrName>style.visibility</p:attrName>
                                        </p:attrNameLst>
                                      </p:cBhvr>
                                      <p:to>
                                        <p:strVal val="visible"/>
                                      </p:to>
                                    </p:set>
                                    <p:animEffect filter="fade" transition="in">
                                      <p:cBhvr>
                                        <p:cTn dur="2000"/>
                                        <p:tgtEl>
                                          <p:spTgt spid="1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2" st="2"/>
                                            </p:txEl>
                                          </p:spTgt>
                                        </p:tgtEl>
                                        <p:attrNameLst>
                                          <p:attrName>style.visibility</p:attrName>
                                        </p:attrNameLst>
                                      </p:cBhvr>
                                      <p:to>
                                        <p:strVal val="visible"/>
                                      </p:to>
                                    </p:set>
                                    <p:animEffect filter="fade" transition="in">
                                      <p:cBhvr>
                                        <p:cTn dur="2000"/>
                                        <p:tgtEl>
                                          <p:spTgt spid="1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3" st="3"/>
                                            </p:txEl>
                                          </p:spTgt>
                                        </p:tgtEl>
                                        <p:attrNameLst>
                                          <p:attrName>style.visibility</p:attrName>
                                        </p:attrNameLst>
                                      </p:cBhvr>
                                      <p:to>
                                        <p:strVal val="visible"/>
                                      </p:to>
                                    </p:set>
                                    <p:animEffect filter="fade" transition="in">
                                      <p:cBhvr>
                                        <p:cTn dur="2000"/>
                                        <p:tgtEl>
                                          <p:spTgt spid="14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4" st="4"/>
                                            </p:txEl>
                                          </p:spTgt>
                                        </p:tgtEl>
                                        <p:attrNameLst>
                                          <p:attrName>style.visibility</p:attrName>
                                        </p:attrNameLst>
                                      </p:cBhvr>
                                      <p:to>
                                        <p:strVal val="visible"/>
                                      </p:to>
                                    </p:set>
                                    <p:animEffect filter="fade" transition="in">
                                      <p:cBhvr>
                                        <p:cTn dur="2000"/>
                                        <p:tgtEl>
                                          <p:spTgt spid="14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5" st="5"/>
                                            </p:txEl>
                                          </p:spTgt>
                                        </p:tgtEl>
                                        <p:attrNameLst>
                                          <p:attrName>style.visibility</p:attrName>
                                        </p:attrNameLst>
                                      </p:cBhvr>
                                      <p:to>
                                        <p:strVal val="visible"/>
                                      </p:to>
                                    </p:set>
                                    <p:animEffect filter="fade" transition="in">
                                      <p:cBhvr>
                                        <p:cTn dur="2000"/>
                                        <p:tgtEl>
                                          <p:spTgt spid="14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6" st="6"/>
                                            </p:txEl>
                                          </p:spTgt>
                                        </p:tgtEl>
                                        <p:attrNameLst>
                                          <p:attrName>style.visibility</p:attrName>
                                        </p:attrNameLst>
                                      </p:cBhvr>
                                      <p:to>
                                        <p:strVal val="visible"/>
                                      </p:to>
                                    </p:set>
                                    <p:animEffect filter="fade" transition="in">
                                      <p:cBhvr>
                                        <p:cTn dur="2000"/>
                                        <p:tgtEl>
                                          <p:spTgt spid="14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7" st="7"/>
                                            </p:txEl>
                                          </p:spTgt>
                                        </p:tgtEl>
                                        <p:attrNameLst>
                                          <p:attrName>style.visibility</p:attrName>
                                        </p:attrNameLst>
                                      </p:cBhvr>
                                      <p:to>
                                        <p:strVal val="visible"/>
                                      </p:to>
                                    </p:set>
                                    <p:animEffect filter="fade" transition="in">
                                      <p:cBhvr>
                                        <p:cTn dur="2000"/>
                                        <p:tgtEl>
                                          <p:spTgt spid="14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8" st="8"/>
                                            </p:txEl>
                                          </p:spTgt>
                                        </p:tgtEl>
                                        <p:attrNameLst>
                                          <p:attrName>style.visibility</p:attrName>
                                        </p:attrNameLst>
                                      </p:cBhvr>
                                      <p:to>
                                        <p:strVal val="visible"/>
                                      </p:to>
                                    </p:set>
                                    <p:animEffect filter="fade" transition="in">
                                      <p:cBhvr>
                                        <p:cTn dur="2000"/>
                                        <p:tgtEl>
                                          <p:spTgt spid="14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xEl>
                                              <p:pRg end="9" st="9"/>
                                            </p:txEl>
                                          </p:spTgt>
                                        </p:tgtEl>
                                        <p:attrNameLst>
                                          <p:attrName>style.visibility</p:attrName>
                                        </p:attrNameLst>
                                      </p:cBhvr>
                                      <p:to>
                                        <p:strVal val="visible"/>
                                      </p:to>
                                    </p:set>
                                    <p:animEffect filter="fade" transition="in">
                                      <p:cBhvr>
                                        <p:cTn dur="2000"/>
                                        <p:tgtEl>
                                          <p:spTgt spid="147">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